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286000"/>
            <a:ext cx="10332720" cy="18288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3600" b="1">
                <a:solidFill>
                  <a:srgbClr val="0F172A"/>
                </a:solidFill>
                <a:latin typeface="Segoe UI Semibold"/>
              </a:defRPr>
            </a:pPr>
            <a:r>
              <a:rPr sz="3600" b="1">
                <a:solidFill>
                  <a:srgbClr val="0F172A"/>
                </a:solidFill>
                <a:latin typeface="Segoe UI Semibold"/>
              </a:rPr>
              <a:t>Parte 8 — Parte 8 — Capstones — Proyectos Integradores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29768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0">
                <a:solidFill>
                  <a:srgbClr val="475569"/>
                </a:solidFill>
                <a:latin typeface="Segoe UI"/>
              </a:defRPr>
            </a:pPr>
            <a:r>
              <a:rPr sz="1800" b="0">
                <a:solidFill>
                  <a:srgbClr val="475569"/>
                </a:solidFill>
                <a:latin typeface="Segoe UI"/>
              </a:rPr>
              <a:t>⬅ Volver al programa ·  Índice completo ·  Parte anterior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230 — Capstone 2: NLP o series de tiempo end-to-end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230 — Capstone 2: NLP o series de tiempo end-to-end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Este capstone tiene dos ramas opt-in: - Rama A — NLP: clasificación de texto / NER / RAG mini con transformers + FastAPI. Descrita en el README; requiere descargar pesos de Hugging Face. - Rama B — Series de tiempo: forecasting con baselines + ML + intervalos. Implementada aquí porque corre 100% offline con numpy/pandas/sklearn (+ statsmodels opcional).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np,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sklearn.linear_model import Ridge, QuantileRegressor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 import mean_absolute_error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scipy import stats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Serie sintetica: 3 anios diarios = 1095 puntos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n_days = 365 * 3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 = np.arange(n_days)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trend   = 100 + 0.05 * 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weekly  = 8 * np.sin(2 * np.pi * t / 7)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yearly  = 15 * np.sin(2 * np.pi * t / 365.25 - np.pi / 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noise   = rng.normal(0, 3, n_days)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y = trend + weekly + yearly + noise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dates = pd.date_range('2023-01-01', periods=n_days, freq='D')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df = pd.DataFrame({'date': dates, 'y': y}).set_index('date')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print(f'serie: {df.shape[0]} dias | rango {df.index.min().date()} -&gt; {df.index.max().date()}')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print(df.head())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230 — Capstone 2: NLP o series de tiempo end-to-end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Definición: escribir el problema en 5 líneas (qué se predice, para qué, métrica primaria, baseline aceptable, costo de errar).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EDA del dominio: rama A → distribuciones de longitud y balance de clases por idioma; rama B → STL + ACF/PACF + test de estacionariedad ADF.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Baselines: rama A → TF-IDF + LogisticRegression; rama B → naive + seasonal naive + ETS.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Modelo moderno: rama A → fine-tune DistilBERT 2 epochs con transformers.Trainer; rama B → SARIMA o NeuralProphet con backtesting expanding window 5 folds.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Endpoint + drift: FastAPI con /predict (NLP) o /forecast?horizon=14 (series), dockerizado.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README.md del proyecto con problema, rama elegida (A o B), métrica primaria y resultado.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Notebook de EDA + entrenamiento con seeds fijas (42) y MLflow tracking visible (screenshot o mlruns/ versionado).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Dockerfile + compose.yml que levanten FastAPI + MLflow UI con un solo docker compose up.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Endpoint funcional: curl -X POST localhost:8000/predict (NLP) o curl localhost:8000/forecast?horizon=14 (series) devuelve JSON válido.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Model Card (1 página) con métricas globales y por slice/horizonte, datos de entrenamiento, sesgos conocidos, y plan de monitoreo de drift.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231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231 — Capstone 3: visión por computadora con transfer learning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231 — Capstone 3: visión por computadora con transfer learning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8 — Capstones · Fuente: Géron, Hands-On ML 3ª ed. cap. 14-15 + timm + PyTorch Lightning docs.  Duración estimada: 180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Construir un clasificador de imágenes de calidad producción usando transfer learning sobre un backbone moderno (ConvNeXt-tiny / EfficientNetV2-S / ViT-Base/16). Entrenar en dos fases (feature extraction → fine-tuning progresivo), aplicar augmentation moderna (RandAugment, MixUp, CutMix), evaluar con métricas per-clase + slice analysis, y servir vía ONNX + FastAPI con endpoint /predict que recibe imagen en base64. Cerrar el capstone con un fairness check si aplica.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Diseñar un pipeline de transfer learning completo: backbone preentrenado en ImageNet → head custom → fine-tuning progresivo con LR diferencial por grupo.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augmentation moderna con Albumentations (RandAugment, MixUp, CutMix, RandomErasing) y verificar invariancia de label.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con PyTorch Lightning + AMP (mixed precision) + torch.compile + grad accumulation, con seed_everything y deterministic algorithms.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accuracy + per-class F1 + confusion matrix + slice analysis (Clase 169) y un fairness check (Clase 224) si el dataset tiene atributos sensibles.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Exportar el modelo a ONNX o TorchScript y servirlo en un endpoint FastAPI /predict que reciba imagen base64.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231 — Capstone 3: visión por computadora con transfer learning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231 — Capstone 3: visión por computadora con transfer learning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Pipeline mínimo CPU-friendly sobre patches sintéticos 32×32 (círculo / cuadrado / triángulo). Replica el flujo completo del capstone: baseline → features → augmentation → CNN (opcional torch) → métricas + slice analysis → stubs de transfer learning (timm), export ONNX y serving FastAPI. Requiere: pip install numpy scikit-learn matplotlib. Opcional: torch torchvision timm pytorch-lightning albumentations onnx fastapi.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sklearn.linear_model import LogisticRegression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 import accuracy_score, f1_score, confusion_matrix, classification_report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sklearn.model_selection import train_test_split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SEED = 42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IMG = 32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 = 1000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CLASSES = ['circle', 'square', 'triangle']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def draw_circle(img, cx, cy, r):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yy, xx = np.ogrid[:IMG, :IMG]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img[(xx - cx) ** 2 + (yy - cy) ** 2 &lt;= r ** 2] = 1.0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def draw_square(img, cx, cy, r):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img[max(0, cy-r):cy+r, max(0, cx-r):cx+r] = 1.0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def draw_triangle(img, cx, cy, r):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... (truncado)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231 — Capstone 3: visión por computadora con transfer learning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Baseline tonto: entrenar una CNN de 2 capas conv from scratch (sin transfer).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Feature extraction: cargar timm.create_model('convnext_tiny', pretrained=True, num_classes=N).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Fine-tuning progresivo: unfreeze último bloque → 5 epochs con LR 1e-4 → unfreeze full → 10 epochs con LR diferencial (1e-5 backbone, 1e-3 head).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Augmentation ablation: comparar (a) sin aug, (b) flip + crop, (c) RandAugment, (d) RandAugment + MixUp + CutMix.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Serving end-to-end: exportar a ONNX (torch.onnx.export), validar con onnxruntime que la inferencia da la misma probabilidad ±1e-4, levantar FastAPI con endpoint POST /predict que reciba {"image_b64": "..."} y devuelva {"class": "...", "prob": 0.94}.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Dataset elegido + EDA (distribución de clases, resolución, ejemplos por clase).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Pipeline Lightning con 3 fases de entrenamiento (feature extraction → unfreeze parcial → unfreeze full).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Augmentation con Albumentations + verificación de label invariance.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Reporte de métricas: accuracy global, per-class F1, confusion matrix, slice analysis sobre al menos 1 dimensión.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Si el dataset tiene atributos sensibles (rostros, demografía): fairness check con disparate impact + equal opportunity (Clase 224).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232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232 — Portafolio público en GitHub Pages y presentación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232 — Portafolio público en GitHub Pages y presentación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8 — Capstones · Fuentes: Chip Huyen, How to build a data science portfolio + Eugene Yan, What I learned from looking at 200 ML portfolios + Mitchell et al., Model Cards for Model Reporting (FAT* 2019).  Duración estimada: 150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Empaquetar los tres capstones (229, 230, 231) en un portafolio público que un reclutador entienda en 30 segundos: sitio en GitHub Pages, demos hosted, blog técnico, deck de presentación y CV. La regla es calidad &gt; cantidad: 3 proyectos terminados con métricas honestas valen más que 10 a medias.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Estructurar un sitio de portafolio con MkDocs Material o Quarto desplegado en GitHub Pages.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 un README de proyecto que comunica problema, approach, métricas y limitaciones sin marketing vacío.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Publicar demos hosted (Streamlit Community Cloud, HuggingFace Spaces) y un blog técnico por capstone.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Armar un deck de 10-15 slides que cuenta cada proyecto en formato problema → datos → enfoque → resultado → trade-offs.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Detectar y evitar los antipatterns clásicos (10 proyectos a medias, README sin números, demo rota).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Parte 8 — Índice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Clase 229 — Clase 229 — Capstone 1: problema tabular end-to-end (EDA, modelo, API, dashboard)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Clase 230 — Clase 230 — Capstone 2: NLP o series de tiempo end-to-end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Clase 231 — Clase 231 — Capstone 3: visión por computadora con transfer learning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Clase 232 — Clase 232 — Portafolio público en GitHub Pages y presentación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232 — Portafolio público en GitHub Pages y presentación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232 — Portafolio público en GitHub Pages y presentación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Esta clase es más de producto y comunicación que de código ML. El notebook es un utilitario práctico: define el schema de un proyecto, genera los .md del portafolio, valida que cumpla mínimos, y emite los stubs de mkdocs.yml + workflow de Pages. Solo stdlib + jinja2 opcional. Seed 42. Self-contained.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dataclasses import dataclass, field, asdict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typing import Optional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textwrap, random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random.seed(42)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from jinja2 import Template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HAS_JINJA = True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ImportError: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HAS_JINJA = False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print(f'jinja2 disponible: {HAS_JINJA} (no es bloqueante, usamos f-strings de fallback)')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@dataclass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class Project: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title: str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slug: str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problem: str            # 1-2 frases en lenguaje humano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approach: str           # 2-3 frases técnicas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metrics: dict           # {'metric_name': value}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... (truncado)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232 — Portafolio público en GitHub Pages y presentación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MkDocs Material setup: pip install mkdocs-material, mkdocs new portfolio, editar mkdocs.yml con tema material y deployar a gh-pages con mkdocs gh-deploy.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README de capstone: tomar el capstone 229 (NLP) y reescribir el README con hero image, badges (CI, license, Python version), quick start de 30 seg, sección "decisiones técnicas" (3 bullets) y "limitaciones" (3 bullets).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Demo hosted: subir el capstone 230 (CV) a HuggingFace Spaces con Gradio.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Blog post técnico: escribir 1 post de 800-1500 palabras sobre el capstone 231 (tabular) siguiendo el outline problema → datos → approach → resultado con un plot → trade-offs → próximos pasos.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Deck: armar 10-15 slides (Google Slides, Marp o reveal.js) presentando los 3 capstones con la regla de "1 idea por slide".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Index con foto, bio de 3 líneas, links a 3 proyectos, link a blog, link a CV PDF, link a LinkedIn/GitHub.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Una página por proyecto (3 capstones) con README + Model Card + link a demo + link a blog post + link a repo.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Blog con al menos 1 post técnico publicado.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CV PDF de 1 página linkeado desde el index.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Demos: al menos 1 de los 3 proyectos con demo hosted funcionando (Streamlit Cloud o HF Spaces).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Fin de la Parte 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 8 — Capstones — Proyectos Integradores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 b="1">
                <a:solidFill>
                  <a:srgbClr val="0F172A"/>
                </a:solidFill>
                <a:latin typeface="Segoe UI Semibold"/>
              </a:defRPr>
            </a:pPr>
            <a:r>
              <a:rPr sz="2600" b="1">
                <a:solidFill>
                  <a:srgbClr val="0F172A"/>
                </a:solidFill>
                <a:latin typeface="Segoe UI Semibold"/>
              </a:rPr>
              <a:t>Fin del programa — cierre del currículo completo.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229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229 — Capstone 1: problema tabular end-to-end (EDA, modelo, API, dashboard)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229 — Capstone 1: problema tabular end-to-end (EDA, modelo, API, dashboard)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8 — Capstones · Fuente: integrador de Partes 0-7 + Huyen, C. Designing Machine Learning Systems (O'Reilly, 2022) caps. 4-7 + Géron, A. Hands-On ML, 3ª ed. caps. 2-3.  Duración estimada: 180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Integrar en un único proyecto entregable todo lo aprendido en Partes 0-7: cargar un dataset tabular real, hacer EDA, construir un pipeline ColumnTransformer reproducible, entrenar y tunear un modelo gradient-boosting con MLflow tracking, serializar el modelo, exponerlo vía FastAPI con Pydantic v2, construir un dashboard Streamlit con SHAP, y dejar todo bajo CI con GitHub Actions. La entrega debe poder reproducirse desde un clon limpio con uv sync y un docker compose up.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Diseñar un pipeline ML end-to-end siguiendo el flujo de Huyen (Designing ML Systems): data → features → modelo → tracking → serving → monitoring.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Tunear un gradient-boosting con Optuna (≥50 trials) y loguear cada run en MLflow con parámetros, métricas y artefactos.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Exponer el modelo en FastAPI con schemas Pydantic v2 validados y latencia P95 &lt; 200 ms.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dashboard Streamlit con explicaciones SHAP por predicción + drift monitor (Evidently).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Publicar una Model Card (Mitchell et al. 2019) con uso intencionado, métricas por subgrupo y limitaciones conocidas.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229 — Capstone 1: problema tabular end-to-end (EDA, modelo, API, dashboard)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229 — Capstone 1: problema tabular end-to-end (EDA, modelo, API, dashboard)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Esqueleto reproducible del capstone: EDA → FE → modelo → tuning → tracking → API stub → dashboard stub → Model Card. Requisitos mínimos: numpy, pandas, scikit-learn, optuna, joblib. mlflow es opcional (capturado con try/except). Seed = 42 en todo 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np,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sklearn.model_selection import train_test_split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SEED = 42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np.random.default_rng(SEED)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 = 10_000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Dataset sintético tipo churn: 12 features (num + cat + bool)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tenure       = rng.integers(1, 73,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monthly_chg  = rng.normal(70, 25, n).clip(15, 200)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total_chg    = monthly_chg * tenure + rng.normal(0, 50,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age          = rng.integers(18, 85,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n_services   = rng.integers(1, 8,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support_call = rng.poisson(1.5,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contract     = rng.choice(['month', 'one_year', 'two_year'], n, p=[0.55, 0.25, 0.20])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payment      = rng.choice(['credit', 'debit', 'bank', 'check'],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internet     = rng.choice(['fiber', 'dsl', 'none'], n, p=[0.45, 0.40, 0.15])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gender       = rng.choice(['M', 'F'],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paperless    = rng.choice([True, False],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auto_pay     = rng.choice([True, False], n, p=[0.4, 0.6])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... (truncado)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229 — Capstone 1: problema tabular end-to-end (EDA, modelo, API, dashboard)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EDA: cargar dataset, generar ydata-profiling HTML, identificar missing, outliers, balance de clases.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Pipeline FE: armar ColumnTransformer con OneHotEncoder(handle_unknown='ignore') para cat, StandardScaler para num, SimpleImputer para missing.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Modelo + Optuna: entrenar baseline (LogisticRegression) y challenger (XGBClassifier/LGBMClassifier).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API: en src/api/main.py, definir PredictRequest(BaseModel) con todas las features tipadas y PredictResponse(BaseModel) con probability y prediction.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Dashboard: app.py Streamlit con (a) form input → llama a la API y muestra predicción, (b) plot SHAP waterfall de la última predicción, (c) Evidently report comparando producción vs training data.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Estructura src/, notebooks/, tests/, MODEL_CARD.md, README.md, pyproject.toml lockeado con uv.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MLflow tracking con ≥3 runs registradas (baseline + 2 challengers) y artefactos (modelo, plots de ROC, calibration curve).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FastAPI con /predict y /health, schemas Pydantic v2 validados, OpenAPI en /docs, latencia P95 &lt; 200 ms medida con locust o httpx.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Dashboard Streamlit con SHAP plot por predicción y screenshot en el README.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Model Card completa (uso intencionado, métricas por subgrupo si aplica, limitaciones).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230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230 — Capstone 2: NLP o series de tiempo end-to-end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230 — Capstone 2: NLP o series de tiempo end-to-end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8 — Capstones · Fuente: Hyndman &amp; Athanasopoulos, Forecasting: Principles and Practice (3ª ed.) + Hugging Face NLP course.  Duración estimada: 180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Entregar un segundo capstone end-to-end eligiendo una de dos ramas: (A) NLP — clasificación de texto / NER / RAG con transformers y endpoint FastAPI, o (B) series de tiempo — forecasting con baselines + modelos modernos, backtesting honesto e intervalos de predicción. En ambas ramas: tracking con MLflow, contenedorización con Docker, reproducibilidad con uv lock + seeds, Model Card, y discusión de drift (texto o forecast).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entre NLP o series de tiempo según interés/dominio y justificar la decisión en el README del proyecto.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pipeline reproducible con split honesto (estratificado en NLP, temporal sin shuffle en series).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métricas del dominio: F1/accuracy + slice analysis (NLP) o sMAPE/MASE + pinball loss (series).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Servir el modelo en un endpoint FastAPI dockerizado, con MLflow tracking del entrenamiento.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Detectar drift (Evidently text drift en NLP; KS sobre residuos en series) y documentarlo en la Model Card.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