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5 — Parte 5 — Ingeniería de Datos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anterior ·  Parte siguiente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209 — Pipelines con Prefect o Dagster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Prefect 3: flows, tasks, deployments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Work pools + workers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Dagster: asset-oriented vs task-oriented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Software-defined assets (SDA)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Scheduling: cron, interval, event-driven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migrar de Airflow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209 — Pipelines con Prefect o Dagster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Mismo pipeline BTC, implementado en Prefect y en Dagster. Comparación lado a lado.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shutil,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'flows_demo'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209 — Pipelines con Prefect o Dagster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Prefect flow: copiá la lógica del DAG Airflow al patrón Prefect: @flow def btc_pipeline(): notify(transform(load(extract()))).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Deployment Prefect: flow.serve(name="btc-hourly", cron="0    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Dagster assets: convertí las funciones a @asset def btc_price(), @asset def daily_avg(btc_price).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Materializar: en Dagster UI, click "Materialize" sobre btc_price.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Comparativa: mismo pipeline en Airflow + Prefect + Dagster.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airflow/dags/btc.py (de Clase 208).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prefect/btc.py con @flow/@task y deployment programado.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dagster/btc.py con @asset definitions y un Definitions object.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comparativo: LOC, complejidad de setup, calidad de UI, lineage support, cuándo elegir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Bonus: GitHub Actions que corre los 3 en CI y verifica que producen el mismo output.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210 — PySpark para datasets grandes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210 — PySpark para datasets grandes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Chambers &amp; Zaharia Spark: The Definitive Guide (O'Reilly, 2018) + PySpark docs 3.5+.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Procesar datasets que no entran en RAM con PySpark 3.5+: DataFrames con lazy evaluation, Spark SQL, particionado, joins eficientes (broadcast vs shuffle), y entender cuándo Spark gana vs pandas/Polars (&gt;10 GB) y cuándo pierde (&lt;1 GB, dev local).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SparkSession (local o cluster) y leer Parquet/CSV/JSON con schema inference o explícito.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transformations (lazy: select, filter, groupBy) de actions (eager: count, collect, show, write).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Optimizar joins: broadcast join (tabla chica × tabla grande) vs sort-merge join (dos tablas grandes).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Particionar correctamente (partitionBy("date") al escribir, evitar partitionBy con cardinalidad alta).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performance con Spark UI: stages, shuffle data, skew.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210 — PySpark para datasets grandes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RDD vs DataFrame vs SQL — 3 APIs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Lazy evaluation + DAG de ejecución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Particionado: al leer, al escribir, en memoria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Joins: broadcast vs shuffle vs sort-merge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Caching / persist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Spark UI: stages, shuffle, skew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210 — PySpark para datasets grandes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pyspark==3.5.3. Usaremos modo local con todos los cores.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'spark_demo'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pyspark.sql import SparkSession, functions as F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pyspark.sql.functions import broadcast, col, rand, when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spark = (SparkSession.builder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.master('local[*]')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.appName('clase210')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.config('spark.sql.shuffle.partitions', '8')   # bajo para dataset chico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.config('spark.ui.port', '4042')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.getOrCreate())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print('Spark version:', spark.version, '| cores:', spark.sparkContext.defaultParallelism)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210 — PySpark para datasets grandes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Spark session local: spark = SparkSession.builder.master("local[4]").appName("demo").getOrCreate().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Lazy vs eager: df2 = df.filter(...).select(...) (rápido, no ejecuta).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Broadcast join: cargá taxi (10 GB) y zones (1 KB).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 al escribir: df.write.partitionBy("date").parquet("out/").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Skew: simulá una key skewed (90% rows con user_id=1).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PySpark que: lee NYC Taxi (parquet), filtra outliers, agrega por pickup_zone y hour, escribe parquet particionado por pickup_date.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de performance: misma agregación en (a) pandas (si entra), (b) Polars, (c) PySpark. Reportar tiempo y RAM peak.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1 stage skewed en Spark UI y aplicar salting para mitigar — mostrar antes/después.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Output final con .write.bucketBy(20, "zone_id").parquet(...) para acelerar joins futuros.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con cuándo elegir cada uno: criterios objetivos (tamaño, latencia, equipo).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211 — Polars como alternativa moderna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211 — Polars como alternativa moderna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docs Polars + Polars vs pandas benchmark.  Duración estimada: 75 min. · Esta clase es complementaria a la Clase 008 (Polars básico, Parte 0). Acá el foco es producción: lazy API, streaming engine, Arrow zero-copy, integración con DuckDB/Parquet.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Reemplazar pandas en pipelines productivos por Polars 1.x: 5-30× más rápido, multi-threaded por default, lazy API que optimiza la query antes de ejecutar, y streaming engine que procesa datasets mayores que RAM. Identificar los pocos casos donde pandas sigue ganando (ecosistema, statsmodels, sklearn pre-Arrow).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scripts pandas a Polars (eager API: pl.DataFrame) y medir speedup.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lazy API (pl.scan_parquet + .collect()) para que el optimizador haga predicate pushdown + column pruning.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Procesar archivos mayores que RAM con .collect(engine="streaming") (1.x rename de streaming=True).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zero-copy interop con Arrow/DuckDB/pandas.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Polars vs DuckDB vs pandas vs PySpark según tamaño + caso de uso.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5 — Índice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208 — Clase 208 — Pipelines ETL/ELT con Airflow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209 — Clase 209 — Pipelines con Prefect o Dagster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210 — Clase 210 — PySpark para datasets grandes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211 — Clase 211 — Polars como alternativa moderna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212 — Clase 212 — Data warehouses: BigQuery, Snowflake, DuckDB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213 — Clase 213 — Streaming intro: Kafka, Kinesis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214 — Clase 214 — Formatos columnares: Parquet, Avro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215 — Clase 215 — Modelado dimensional: star/snowflake schemas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211 — Polars como alternativa moderna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Eager vs Lazy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Expressions: paralelización implícita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scan_parquet/scan_csv + predicate pushdown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Streaming engine para datasets &gt; RAM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Arrow interop con DuckDB/pandas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when().then().otherwise() y over()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211 — Polars como alternativa moderna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polars pyarrow pandas duckdb.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polars as pl, pandas as pd, time, tempfile, 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'polars_demo'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WORK.mkdir(exist_ok=True)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print('Polars version:', pl.__version__)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211 — Polars como alternativa moderna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Eager vs Lazy benchmark: misma agregación con pl.read_parquet(...) (eager) y pl.scan_parquet(...).collect() (lazy).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Pandas → Polars: tomá un script pandas existente, traducí a Polars.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Streaming: con un parquet de 5 GB (descargar 12 meses NYC Taxi), correr una agregación con .collect() y luego con .collect(engine="streaming").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Predicate pushdown explícito: pl.scan_parquet("data/").filter(pl.col("date") == "2024-01-15").select("fare").collect() vs pl.read_parquet("data/").filter(...).select(...).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Polars + DuckDB: hacer la query principal en Polars; pasar el resultado a DuckDB con con.from_arrow(df.to_arrow()) para hacer una consulta SQL compleja.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en Polars que: lee 12 meses NYC Taxi, filtra outliers, calcula avg fare por borough × hour, escribe parquet particionado.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 contra: pandas (si el dataset entra), DuckDB (con.execute(query).pl()), PySpark (Clase 210). Reportar tiempo + RAM peak.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query usando streaming engine que procesa &gt;RAM (forzar bajando psutil.virtual_memory().available / 4 con docker-compose limit).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query con window functions (pl.col("fare").rolling_mean(window_size=7).over("borough")) que en pandas requeriría 20 LOC.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con cuándo Polars vs cuándo otra cosa.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212 — Data warehouses: BigQuery, Snowflake, DuckDB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212 — Data warehouses: BigQuery, Snowflake, DuckDB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Reis &amp; Housley Fundamentals of Data Engineering (O'Reilly, 2022) cap. 6 + 9 + docs oficiales.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Consultar y operar 3 data warehouses modernos desde Python: BigQuery (GCP, serverless, separación compute/storage), Snowflake (multi-cloud, virtual warehouses, time travel), DuckDB (embedded, OLAP local, no requiere server). Decidir cuál usar según escala, presupuesto y latencia.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a BigQuery (google-cloud-bigquery), Snowflake (snowflake-connector-python), DuckDB (duckdb) y ejecutar queries.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tablas con particionado (BigQuery: PARTITION BY date_field) y clustering (BigQuery, Snowflake) para reducir costos y latencia.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COPY INTO (Snowflake) y LOAD DATA (BigQuery) para bulk ingest desde S3/GCS.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Aprovechar time travel (SELECT ... AT(TIMESTAMP =&gt; ...) Snowflake) para auditar / recuperar.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DW: BigQuery (serverless, GCP-first), Snowflake (multi-cloud, separation, sharing), DuckDB (local/embedded), Redshift (legacy AWS).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212 — Data warehouses: BigQuery, Snowflake, DuckDB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Compute/storage separation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Particionado vs clustering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BigQuery: SQL standard + UDF + ML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Snowflake: virtual warehouses, time travel, data sharing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el DW que entra en pip install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Costo: cómo NO gastar miles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212 — Data warehouses: BigQuery, Snowflake, DuckDB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DuckDB se corre local sin credenciales. BQ y Snowflake requieren cuenta — los mostramos como código de referencia.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duckdb, pandas as pd, tempfile,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'dw_demo'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WORK.mkdir(exist_ok=True)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print('DuckDB version:', duckdb.__version__)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212 — Data warehouses: BigQuery, Snowflake, DuckDB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local: con = duckdb.connect("warehouse.duckdb").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BigQuery query: from google.cloud import bigquery; client = bigquery.Client(project="...").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 en BQ: crear tabla mi_proyecto.dataset.trips_partitioned con PARTITION BY DATE(pickup_datetime).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Snowflake time travel: CREATE TABLE x AS SELECT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queryando S3 directo: con.execute("SELECT  FROM 's3://bucket/path/.parquet' LIMIT 10") sin descargar nada — DuckDB lee remoto con HTTPFS.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que extrae datos de una API → carga a un DW (elegir 1: BQ free tier, DuckDB, Snowflake trial) → corre 5 queries analíticas.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de costo: misma query escaneando (a) tabla sin particionar (5 GB), (b) tabla particionada con filter (50 MB). Reportar $ estimado.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con clustering / cluster keys sobre 2 columnas que mejoran una query frecuente. Mostrar mejora de performance.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 de service account con permisos mínimos (BQ Data Viewer, no Admin).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explicando cuál DW elegirías para 3 escenarios: startup 5 dev, empresa multi-cloud, análisis personal local.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213 — Streaming intro: Kafka, Kinesis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213 — Streaming intro: Kafka, Kinesis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Kreps, Building a Real-Time Data Pipeline + Narkhede, Shapira, Palino Kafka: The Definitive Guide (O'Reilly, 2ª ed., 2021) + Reis &amp; Housley cap. 7.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el modelo streaming vs batch (Clase 208), producir y consumir mensajes en Kafka (con confluent-kafka o kafka-python), comparar contra AWS Kinesis Data Streams (managed equivalent), y reconocer los 3 problemas clásicos de streaming: exactly-once, out-of-order events, backpressure.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batch (datos llegan en bloques) de streaming (datos llegan continuos, baja latencia).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Producir mensajes a un topic Kafka con keys (garantiza orden por key, distribuye load).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Consumir con consumer groups: partitions distribuidas entre consumers, offset management.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para at-least-once (default razonable) y entender qué requiere exactly-once (transactional API).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Kafka (self-hosted o Confluent Cloud) vs Kinesis (AWS) vs Pub/Sub (GCP) vs Event Hubs (Azure).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208 — Pipelines ETL/ELT con Airflow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213 — Streaming intro: Kafka, Kinesis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vs streaming — el espectro real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Kafka model: topic, partition, offset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Producer: keys, acks, idempotence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Consumer groups + rebalancing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Delivery semantics: at-most/at-least/exactly-once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Kinesis comparison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213 — Streaming intro: Kafka, Kinesis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compose = '''\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services: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kafka: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image: bitnami/kafka:3.7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ports: ["9092:9092"]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environment: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KAFKA_CFG_NODE_ID: 1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KAFKA_CFG_PROCESS_ROLES: controller,broker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KAFKA_CFG_LISTENERS: PLAINTEXT://:9092,CONTROLLER://:9093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KAFKA_CFG_ADVERTISED_LISTENERS: PLAINTEXT://localhost:9092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KAFKA_CFG_LISTENER_SECURITY_PROTOCOL_MAP: CONTROLLER:PLAINTEXT,PLAINTEXT:PLAINTEXT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KAFKA_CFG_CONTROLLER_LISTENER_NAMES: CONTROLLER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KAFKA_CFG_CONTROLLER_QUORUM_VOTERS: 1@kafka:9093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KAFKA_CFG_AUTO_CREATE_TOPICS_ENABLE: "true"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healthcheck: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test: kafka-topics.sh --bootstrap-server localhost:9092 --list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interval: 5s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kafka-ui: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image: provectuslabs/kafka-ui:latest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213 — Streaming intro: Kafka, Kinesis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 local: docker-compose con Kafka + Kafka UI.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Producer: script Python que produce 1000 mensajes con key=user_id, value={"page":"/foo","ts":...}.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Consumer 1 instancia: consumer.subscribe(['clicks']) + loop for msg in consumer.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Consumer group, 2 instancias: levantar 2 consumers con mismo group.id.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At-least-once explícito: enable.auto.commit=False, procesar mensaje, consumer.commit().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Producer Python que simula 100 eventos/s durante 1 min (sintéticos con faker).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3 consumers en el mismo group consumiendo de un topic con 6 partitions.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Cada consumer procesa y escribe a una tabla DuckDB (idempotente: PK = (user_id, event_ts)).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Métrica de consumer lag monitoreada (chequear kafka-consumer-groups --describe).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Demonstración: matar 1 consumer durante la corrida y verificar rebalancing + cero pérdida de mensajes.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214 — Formatos columnares: Parquet, Avro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214 — Formatos columnares: Parquet, Avro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docs Parquet 2.x + Avro spec + Reis &amp; Housley cap. 6.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Elegir formato de almacenamiento según el patrón de lectura: Parquet (columnar, OLAP, queries analíticas), Avro (row-based, OLTP/streaming, schema evolution), ORC (columnar, Hive ecosystem). Entender por qué Parquet es 5-100× más rápido que CSV para queries analíticas, y por qué Avro domina en Kafka.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CSV → Parquet con pandas.to_parquet / polars.write_parquet / pyarrow.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row-based (CSV, JSON, Avro) de columnar (Parquet, ORC) y elegir según query pattern.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Aprovechar column pruning + predicate pushdown + row group pruning de Parquet (Polars/DuckDB/Spark lo hacen automático).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compresión (snappy default, zstd mejor ratio, gzip mejor compat) y entender trade-off CPU vs tamaño.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schema Avro y usarlo en Kafka con Schema Registry (concept).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214 — Formatos columnares: Parquet, Avro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Row vs columnar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Parquet anatomy: file &gt; row group &gt; column chunk &gt; page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Compresión: snappy, zstd, gzip, lz4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Dictionary encoding, RLE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Avro: schema-first, row-based, compact binary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Schema evolution: forward/backward/full compat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214 — Formatos columnares: Parquet, Avro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pyarrow polars duckdb fastavro.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pyarrow as pa, pyarrow.parquet as pq, polars as pl, pandas as pd, numpy as np, time,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'parquet_bench'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2_000_000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pl.DataFrame({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'zone_id': rng.integers(0, 100,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'fare':    rng.uniform(5, 100,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'tip':     rng.uniform(0, 20,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'pickup_date': pl.date(2024, 1, 1) + pl.duration(days=pl.Series(rng.integers(0, 90, N))),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'borough': rng.choice(['Manhattan', 'Brooklyn', 'Queens', 'Bronx'],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'note':    rng.choice(['short ride', 'long ride', 'airport', 'rush hour', None],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print(f'dataset: {N:,} rows, {len(df.columns)} cols')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214 — Formatos columnares: Parquet, Avro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CSV → Parquet: descargá NYC Taxi 1 mes en CSV.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Compresión benchmark: mismo dataset, escribir con snappy, zstd, gzip, lz4.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Predicate pushdown: en DuckDB, EXPLAIN ANALYZE SELECT  FROM parquet WHERE pickup_date='2024-01-15'.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Row groups y stats: con pyarrow.parquet.ParquetFile(path).metadata, inspeccioná min/max/null_count por columna por row group.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Avro schema + roundtrip: definí schema Avro para evento de click.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 sobre 1 año de NYC Taxi: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CSV (raw), Parquet snappy, Parquet zstd, Avro snappy, JSON gzipped.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para cada uno: tamaño en disco, tiempo de query COUNT *, tiempo de SELECT col WHERE filter.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de schema evolution: tabla Avro con schema v1 (5 campos), agregar campo opcional → v2. Consumer viejo (con v1) lee data de v2 sin romperse.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Justificación de elección: para 3 casos de uso (analytics warehouse, Kafka stream, archive a largo plazo), recomendar formato y compresión.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215 — Modelado dimensional: star/snowflake schemas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215 — Modelado dimensional: star/snowflake schemas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Kimball &amp; Ross The Data Warehouse Toolkit (Wiley, 3ª ed.) + Reis &amp; Housley cap. 8.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Diseñar el esquema de un data warehouse usando modelado dimensional (Kimball): una fact table central + dimension tables alrededor (star schema), o dimensiones normalizadas (snowflake schema). Es el modelo que han usado los data warehouses serios desde los 90s y sigue vigente en BigQuery/Snowflake/dbt en 2026.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fact tables (eventos medibles: sale, click, payment) vs dimension tables (entidades descriptivas: customer, product, date).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star schema con fact + dimensions desnormalizadas.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slowly changing dimensions (SCD): Tipo 1 (overwrite), Tipo 2 (history con valid_from/valid_to), Tipo 3 (current + previous).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date dimension completa (con feriados, fiscal year, etc.) — la dimensión más reutilizada.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OLAP (modelado dimensional, query analíticas) de 3NF (modelado normalizado, OLTP).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208 — Pipelines ETL/ELT con Airflow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Reis &amp; Housley Fundamentals of Data Engineering (O'Reilly, 2022) cap. 8 + Airflow docs 2.10+.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Escribir DAGs de Airflow 2.x con la API moderna (TaskFlow + @dag/@task decorators), entender la diferencia entre ETL (transform antes de cargar) y ELT (cargar al warehouse y transformar ahí), y orquestar un pipeline extract → load → transform → notify con retries, SLAs y backfill.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DAG con TaskFlow API (@dag, @task) y entender el grafo resultante.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ETL (clásico) de ELT (moderno, warehouse-first) y elegir según contexto.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retries, SLAs, trigger rules (all_success, one_failed, none_failed), y XComs.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backfill (airflow dags backfill) para reprocesar fechas históricas sin duplicar.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Task stuck in queued, Worker died, DAG not appearing con airflow dags list, logs, y airflow.cfg.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215 — Modelado dimensional: star/snowflake schemas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Star schema: fact + dims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Snowflake schema: dims normalizadas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Surrogate keys vs natural keys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Slowly Changing Dimensions (SCD 1/2/3)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Date dimension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Granularidad de la fact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215 — Modelado dimensional: star/snowflake schemas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Construimos un star schema de e-commerce: dim_date, dim_customer (SCD 2), dim_product, dim_store, fact_sales. Demostramos SCD 2 con cliente que cambia de ciudad.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duckdb,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DB = str(Path(tempfile.gettempdir()) / 'dw_star.duckdb')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Path(DB).unlink(missing_ok=True)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 = duckdb.connect(DB)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215 — Modelado dimensional: star/snowflake schemas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grain: dado un dataset de pedidos de e-commerce, decidí el grain de tu fact.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Date dimension: SQL que genera dim_date con 5 años de días, columnas year, quarter, month, day_of_week_iso, is_weekend, is_holiday_us, fiscal_year.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Star schema: del e-commerce, diseñá fact_sales(date_key, product_key, customer_key, store_key, qty, revenue, discount), dim_product, dim_customer, dim_store, dim_date.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SCD Tipo 2 en dim_customer: cliente cambia de ciudad.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Query típica: "Revenue por brand × month × is_weekend" — escribíla con JOINs entre fact + dims + dim_date.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SQL completo para crear: dim_date, dim_customer (SCD 2), dim_product, dim_store, fact_sales.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Script de carga: lee tablas operacionales (Postgres/CSV) → transforma → carga al DW (DuckDB local).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de SCD 2: un cliente que cambia de ciudad; venta antes y después del cambio quedan correctamente asociadas a la ciudad de ese momento.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5 queries analíticas representativas: revenue por segment × quarter, top 10 products, cohort retention, etc.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explicando: grain elegido, decisiones de denormalización, qué dim usaría snowflake (si alguna).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5 — Ingeniería de Datos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 la Parte 5 — siguiente: Parte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208 — Pipelines ETL/ELT con Airflow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ETL vs ELT — cuándo cada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 = grafo dirigido acíclico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TaskFlow API vs Operators clásicos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XComs — pasar data entre tasks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Schedule + catchup + backfill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Sensors, hooks, providers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208 — Pipelines ETL/ELT con Airflow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Notebook declarativo. Genera el DAG y el docker-compose. Para correrlo en vivo: docker-compose up y abrir la UI en localhost:8080.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'airflow_demo'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(WORK / 'dags').mkdir(parents=True)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print('cwd:', Path.cwd())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208 — Pipelines ETL/ELT con Airflow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 mínimo TaskFlow: 3 tasks: extract (descarga CSV), transform (limpia con pandas), load (escribe a DuckDB).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Schedule + catchup: schedule='@daily', start_date=days_ago(7), catchup=True.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Retries + SLA: agregá retries=3, retry_delay=timedelta(minutes=2), sla=timedelta(minutes=10) al transform.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XCom: extract devuelve un dict pequeño (filename + row count).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Backfill: airflow dags backfill --start-date 2026-06-01 --end-date 2026-06-05 my_dag.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Corre cada hora (schedule='@hourly').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Extrae data de una API pública (ej. CoinGecko BTC price), la carga a DuckDB.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Transforma con SQL (run_sql task usando DuckDBHook).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 métrica (avg price 24h) y la postea a Slack via SlackWebhookOperator.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SLA de 5 min en extract, retries=3.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209 — Pipelines con Prefect o Dagster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209 — Pipelines con Prefect o Dagster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Prefect 3 docs + Dagster docs + Reis &amp; Housley cap. 8.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el mismo pipeline de Clase 208 con Prefect 3 (API Python moderna, hybrid execution) y con Dagster (asset-oriented, mejor lineage). Entender qué problemas resuelven mejor que Airflow y cuándo elegir cada uno.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flow Prefect con @flow/@task, deployments, work pools y workers.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assets Dagster (@asset) y entender la diferencia entre "task-oriented" (Airflow/Prefect) y "asset-oriented" (Dagster).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hybrid execution Prefect: control plane en cloud, workers en tu infra (sin enviar data sensible).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Dagster's UI para ver lineage automático: qué asset depende de qué, cuándo se materializó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Airflow vs Prefect vs Dagster según contexto (equipo, escala, tipo de pipeline).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