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232 — Portafolio público en GitHub Pages y presentación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Fuentes: Chip Huyen, How to build a data science portfolio + Eugene Yan, What I learned from looking at 200 ML portfolios + Mitchell et al., Model Cards for Model Reporting (FAT* 2019).  Duración estimada: 150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Empaquetar los tres capstones (229, 230, 231) en un **portafolio público** que un reclutador entienda en **30 segundos**: sitio en GitHub Pages, demos hosted, blog técnico, deck de presentación y CV. La regla es **calidad &gt; cantidad**: 3 proyectos terminados con métricas honestas valen más que 10 a medias.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Estructurar un sitio de portafolio con MkDocs Material o Quarto desplegado en GitHub Pages.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Fuentes: Chip Huyen, How to build a data science portfolio + Eugene Yan, What I learned from looking at 200 ML portfolios + Mitchell et al., Model Cards for Model Reporting (FAT* 2019).  Duración estimada: 150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Empaquetar los tres capstones (229, 230, 231) en un portafolio público que un reclutador entienda en 30 segundos: sitio en GitHub Pages, demos hosted, blog técnico, deck de presentación y CV. La regla es calidad &gt; cantidad: 3 proyectos terminados con métricas honestas valen más que 10 a medias.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Estructurar un sitio de portafolio con MkDocs Material o Quarto desplegado en GitHub Pages.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README de proyecto que comunica problema, approach, métricas y limitaciones sin marketing vacío.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Publicar demos hosted (Streamlit Community Cloud, HuggingFace Spaces) y un blog técnico por capstone.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Armar un deck de 10-15 slides que cuenta cada proyecto en formato problema → datos → enfoque → resultado → trade-offs.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y evitar los antipatterns clásicos (10 proyectos a medias, README sin números, demo rota).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Esta clase es más de producto y comunicación que de código ML. El notebook es un utilitario práctico: define el schema de un proyecto, genera los .md del portafolio, valida que cumpla mínimos, y emite los stubs de mkdocs.yml + workflow de Pages. Solo stdlib + jinja2 opcional. Seed 42. Self-contained.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dataclass, field, asdict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Optional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textwrap,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jinja2 import Template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HAS_JINJA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HAS_JINJA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print(f'jinja2 disponible: {HAS_JINJA} (no es bloqueante, usamos f-strings de fallback)')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@dataclass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class Project: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title: str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slug: str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problem: str            # 1-2 frases en lenguaje humano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approach: str           # 2-3 frases técnicas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metrics: dict           # {'metric_name': value}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MkDocs Material setup: pip install mkdocs-material, mkdocs new portfolio, editar mkdocs.yml con tema material y deployar a gh-pages con mkdocs gh-deploy.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de capstone: tomar el capstone 229 (NLP) y reescribir el README con hero image, badges (CI, license, Python version), quick start de 30 seg, sección "decisiones técnicas" (3 bullets) y "limitaciones" (3 bullets).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 hosted: subir el capstone 230 (CV) a HuggingFace Spaces con Gradio.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Blog post técnico: escribir 1 post de 800-1500 palabras sobre el capstone 231 (tabular) siguiendo el outline problema → datos → approach → resultado con un plot → trade-offs → próximos pasos.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Deck: armar 10-15 slides (Google Slides, Marp o reveal.js) presentando los 3 capstones con la regla de "1 idea por slide".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 con foto, bio de 3 líneas, links a 3 proyectos, link a blog, link a CV PDF, link a LinkedIn/GitHub.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página por proyecto (3 capstones) con README + Model Card + link a demo + link a blog post + link a repo.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Blog con al menos 1 post técnico publicado.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CV PDF de 1 página linkeado desde el index.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Demos: al menos 1 de los 3 proyectos con demo hosted funcionando (Streamlit Cloud o HF Spaces).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Chip Huyen, How to build a data science portfolio — huyenchip.com.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Eugene Yan, What I learned from looking at 200 ML portfolios — eugeneyan.com.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MkDocs Material — documentación oficial.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Quarto — sitio oficial, especialmente Websites y Blogs.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HuggingFace Spaces — hosting gratis para demos.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M. et al. Model Cards for Model Reporting (FAT* 2019) — arxiv:1810.03993.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Pasar a la práctica con el notebook.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