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231 — Capstone 3: visión por computadora con transfer learning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Géron, Hands-On ML 3ª ed. cap. 14-15 + timm + PyTorch Lightning docs.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un clasificador de imágenes de calidad producción usando **transfer learning** sobre un backbone moderno (ConvNeXt-tiny / EfficientNetV2-S / ViT-Base/16). Entrenar en dos fases (feature extraction → fine-tuning progresivo), aplicar augmentation moderna (RandAugment, MixUp, CutMix), evaluar con métricas per-clase + slice analysis, y servir vía **ONNX + FastAPI** con endpoint `/predict` que recibe imagen en base64. Cerrar el capstone con un fairness check si aplica.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Diseñar un pipeline de transfer learning completo: backbone preentrenado en ImageNet → head custom → fine-tuning progresivo con LR diferencial por grupo.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Géron, Hands-On ML 3ª ed. cap. 14-15 + timm + PyTorch Lightning docs.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un clasificador de imágenes de calidad producción usando transfer learning sobre un backbone moderno (ConvNeXt-tiny / EfficientNetV2-S / ViT-Base/16). Entrenar en dos fases (feature extraction → fine-tuning progresivo), aplicar augmentation moderna (RandAugment, MixUp, CutMix), evaluar con métricas per-clase + slice analysis, y servir vía ONNX + FastAPI con endpoint /predict que recibe imagen en base64. Cerrar el capstone con un fairness check si aplica.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pipeline de transfer learning completo: backbone preentrenado en ImageNet → head custom → fine-tuning progresivo con LR diferencial por 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augmentation moderna con Albumentations (RandAugment, MixUp, CutMix, RandomErasing) y verificar invariancia de label.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con PyTorch Lightning + AMP (mixed precision) + torch.compile + grad accumulation, con seed_everything y deterministic algorithms.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accuracy + per-class F1 + confusion matrix + slice analysis (Clase 169) y un fairness check (Clase 224) si el dataset tiene atributos sensibles.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Exportar el modelo a ONNX o TorchScript y servirlo en un endpoint FastAPI /predict que reciba imagen base64.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Pipeline mínimo CPU-friendly sobre patches sintéticos 32×32 (círculo / cuadrado / triángulo). Replica el flujo completo del capstone: baseline → features → augmentation → CNN (opcional torch) → métricas + slice analysis → stubs de transfer learning (timm), export ONNX y serving FastAPI. Requiere: pip install numpy scikit-learn matplotlib. Opcional: torch torchvision timm pytorch-lightning albumentations onnx fastapi.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accuracy_score, f1_score, confusion_matrix, classification_report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SEED = 42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IMG = 32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CLASSES = ['circle', 'square', 'triangle']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draw_circle(img, cx, cy, r):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yy, xx = np.ogrid[:IMG, :IMG]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img[(xx - cx) ** 2 + (yy - cy) ** 2 &lt;= r ** 2] = 1.0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draw_square(img, cx, cy, r):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img[max(0, cy-r):cy+r, max(0, cx-r):cx+r] = 1.0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draw_triangle(img, cx, cy, r):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tonto: entrenar una CNN de 2 capas conv from scratch (sin transfer).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Feature extraction: cargar timm.create_model('convnext_tiny', pretrained=True, num_classes=N).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Fine-tuning progresivo: unfreeze último bloque → 5 epochs con LR 1e-4 → unfreeze full → 10 epochs con LR diferencial (1e-5 backbone, 1e-3 head).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Augmentation ablation: comparar (a) sin aug, (b) flip + crop, (c) RandAugment, (d) RandAugment + MixUp + CutMix.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Serving end-to-end: exportar a ONNX (torch.onnx.export), validar con onnxruntime que la inferencia da la misma probabilidad ±1e-4, levantar FastAPI con endpoint POST /predict que reciba {"image_b64": "..."} y devuelva {"class": "...", "prob": 0.94}.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Dataset elegido + EDA (distribución de clases, resolución, ejemplos por clase).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Lightning con 3 fases de entrenamiento (feature extraction → unfreeze parcial → unfreeze full).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Augmentation con Albumentations + verificación de label invariance.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Reporte de métricas: accuracy global, per-class F1, confusion matrix, slice analysis sobre al menos 1 dimensión.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 el dataset tiene atributos sensibles (rostros, demografía): fairness check con disparate impact + equal opportunity (Clase 224).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A. Hands-On Machine Learning with Scikit-Learn, Keras &amp; TensorFlow 3ª ed. (O'Reilly, 2022), cap. 14 (CNN) y 15 (transfer learning).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timm — PyTorch Image Models (Ross Wightman) — 1000+ backbones preentrenados con API única.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PyTorch Lightning docs — el training loop estándar de facto.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Albumentations docs — augmentation rápida y composable.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He, K. et al. Deep Residual Learning for Image Recognition (CVPR 2016). &lt;https://arxiv.org/abs/1512.03385&gt;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Dosovitskiy, A. et al. An Image is Worth 16x16 Words: Transformers for Image Recognition at Scale (ICLR 2021, ViT). &lt;https://arxiv.org/abs/2010.11929&gt;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232 — Portafolio público en GitHub Pages y presentación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