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229 — Capstone 1: problema tabular end-to-end (EDA, modelo, API, dashboard)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integrador de Partes 0-7 + Huyen, C. Designing Machine Learning Systems (O'Reilly, 2022) caps. 4-7 + Géron, A. Hands-On ML, 3ª ed. caps. 2-3.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Integrar en un único proyecto entregable **todo lo aprendido en Partes 0-7**: cargar un dataset tabular real, hacer EDA, construir un pipeline `ColumnTransformer` reproducible, entrenar y tunear un modelo gradient-boosting con **MLflow tracking**, serializar el modelo, exponerlo vía **FastAPI con Pydantic v2**, construir un **dashboard Streamlit con SHAP**, y dejar todo bajo **CI con GitHub Actions**. La entrega debe poder reproducirse desde un clon limpio con `uv sync` y un `docker compose up`.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Diseñar un pipeline ML end-to-end siguiendo el flujo de Huyen (Designing ML Systems): data → features → modelo → tracking → serving → monitoring.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8 — Capstones · Fuente: integrador de Partes 0-7 + Huyen, C. Designing Machine Learning Systems (O'Reilly, 2022) caps. 4-7 + Géron, A. Hands-On ML, 3ª ed. caps. 2-3.  Duración estimada: 180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Integrar en un único proyecto entregable todo lo aprendido en Partes 0-7: cargar un dataset tabular real, hacer EDA, construir un pipeline ColumnTransformer reproducible, entrenar y tunear un modelo gradient-boosting con MLflow tracking, serializar el modelo, exponerlo vía FastAPI con Pydantic v2, construir un dashboard Streamlit con SHAP, y dejar todo bajo CI con GitHub Actions. La entrega debe poder reproducirse desde un clon limpio con uv sync y un docker compose up.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pipeline ML end-to-end siguiendo el flujo de Huyen (Designing ML Systems): data → features → modelo → tracking → serving → monitoring.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Tunear un gradient-boosting con Optuna (≥50 trials) y loguear cada run en MLflow con parámetros, métricas y artefactos.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Exponer el modelo en FastAPI con schemas Pydantic v2 validados y latencia P95 &lt; 200 ms.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Construir un dashboard Streamlit con explicaciones SHAP por predicción + drift monitor (Evidently).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Publicar una Model Card (Mitchell et al. 2019) con uso intencionado, métricas por subgrupo y limitaciones conocidas.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Esqueleto reproducible del capstone: EDA → FE → modelo → tuning → tracking → API stub → dashboard stub → Model Card. Requisitos mínimos: numpy, pandas, scikit-learn, optuna, joblib. mlflow es opcional (capturado con try/except). Seed = 42 en todo 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np,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SEED = 42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np.random.default_rng(SEED)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10_000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Dataset sintético tipo churn: 12 features (num + cat + bool)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tenure       = rng.integers(1, 73,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monthly_chg  = rng.normal(70, 25, n).clip(15, 200)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total_chg    = monthly_chg * tenure + rng.normal(0, 50,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age          = rng.integers(18, 85,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n_services   = rng.integers(1, 8,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support_call = rng.poisson(1.5,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contract     = rng.choice(['month', 'one_year', 'two_year'], n, p=[0.55, 0.25, 0.20])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payment      = rng.choice(['credit', 'debit', 'bank', 'check'],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internet     = rng.choice(['fiber', 'dsl', 'none'], n, p=[0.45, 0.40, 0.15])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gender       = rng.choice(['M', 'F'],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paperless    = rng.choice([True, False], n)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auto_pay     = rng.choice([True, False], n, p=[0.4, 0.6])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... (truncado)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EDA: cargar dataset, generar ydata-profiling HTML, identificar missing, outliers, balance de clases.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FE: armar ColumnTransformer con OneHotEncoder(handle_unknown='ignore') para cat, StandardScaler para num, SimpleImputer para missing.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Modelo + Optuna: entrenar baseline (LogisticRegression) y challenger (XGBClassifier/LGBMClassifier).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API: en src/api/main.py, definir PredictRequest(BaseModel) con todas las features tipadas y PredictResponse(BaseModel) con probability y prediction.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Dashboard: app.py Streamlit con (a) form input → llama a la API y muestra predicción, (b) plot SHAP waterfall de la última predicción, (c) Evidently report comparando producción vs training data.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Estructura src/, notebooks/, tests/, MODEL_CARD.md, README.md, pyproject.toml lockeado con uv.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MLflow tracking con ≥3 runs registradas (baseline + 2 challengers) y artefactos (modelo, plots de ROC, calibration curve).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FastAPI con /predict y /health, schemas Pydantic v2 validados, OpenAPI en /docs, latencia P95 &lt; 200 ms medida con locust o httpx.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Dashboard Streamlit con SHAP plot por predicción y screenshot en el README.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completa (uso intencionado, métricas por subgrupo si aplica, limitaciones).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C. Designing Machine Learning Systems (O'Reilly, 2022) — caps. 4 (Training Data), 5 (Feature Engineering), 7 (Model Deployment).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A. Hands-On Machine Learning with Scikit-Learn, Keras &amp; TensorFlow, 3ª ed. (O'Reilly, 2022) — caps. 2-3, el end-to-end project canónico.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MLflow Tracking — runs, params, metrics, artifacts.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FastAPI tutorial — Pydantic v2 + OpenAPI auto.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Streamlit docs — cache_resource, cache_data, layout.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Mitchell, M. et al. Model Cards for Model Reporting (FAT* 2019) — el template oficial.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230 — Capstone 2: NLP o series de tiempo end-to-end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