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Pineau et al., Improving Reproducibility in ML Research (JMLR 2021) + Gebru et al., Datasheets for Datasets (CACM 2021) + Mitchell et al., Model Cards for Model Reporting (FAT* 2019).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Cerrar la Parte 7 con el problema que atraviesa todo lo anterior: si un experimento no es **reproducible**, no es auditable, no es comparable y no es ciencia. Aprender a controlar las tres fuentes de no-determinismo (código, datos, ambiente) con **seeds**, **lock files**, **hashes de datasets**, **model cards** y manifiestos de pipeline. Entender por qué Hutson (Science, 2018) habló de **"crisis de reproducibilidad"** en ML y qué piden hoy NeurIPS/JMLR como mínimo.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Sembrar correctamente random, numpy, sklearn (y comentar torch) con una función seed_everything() y PYTHONHASHSEED.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Pineau et al., Improving Reproducibility in ML Research (JMLR 2021) + Gebru et al., Datasheets for Datasets (CACM 2021) + Mitchell et al., Model Cards for Model Reporting (FAT* 2019).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Cerrar la Parte 7 con el problema que atraviesa todo lo anterior: si un experimento no es reproducible, no es auditable, no es comparable y no es ciencia. Aprender a controlar las tres fuentes de no-determinismo (código, datos, ambiente) con seeds, lock files, hashes de datasets, model cards y manifiestos de pipeline. Entender por qué Hutson (Science, 2018) habló de "crisis de reproducibilidad" en ML y qué piden hoy NeurIPS/JMLR como mínimo.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Sembrar correctamente random, numpy, sklearn (y comentar torch) con una función seed_everything() y PYTHONHASHSEED.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requirements.txt (top-level) de un lock file (uv.lock, poetry.lock, conda-lock) que pinea toda la transitive tree.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un hash estable de un DataFrame (sha256_of_df) que sobreviva a reorden de columnas e índice y sirva como dataset_id.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un manifest JSON con {data_hash, code_hash, seed, package_versions} y validar reproducibilidad antes de re-entrenar.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 mínima (intended use, training data hash, metrics, limitations) según Mitchell et al. 2019.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Fuentes de no-determinismo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Seeds en stack Python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Lock files vs requirements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Ambiente reproducible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Versionado de datasets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Documentación: datasheets + model cards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Sin seed: distinto cada corrida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print('sin seed (1):', np.random.rand(5).round(4))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print('sin seed (2):', np.random.rand(5).round(4))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Con seed: idéntico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rng_a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rng_b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print('con seed (a):', rng_a.random(5).round(4))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print('con seed (b):', rng_b.random(5).round(4))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Seed everything: implementar seed_everything(seed=42) que cubra random, numpy y PYTHONHASHSEED.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Hash de DataFrame: escribir sha256_of_df(df) que ordene columnas alfabéticamente, resetee el índice y serialice a CSV bytes antes de hashear.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Manifest de experimento: dict con {data_hash, code_hash, seed, sklearn_version, numpy_version, pandas_version, python_version} serializado a experiment.json.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Validación de reproducibilidad: dado un manifest guardado, re-leer el dataset, recomputar su hash, comparar — abortar con RuntimeError si difiere.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mínima: función build_model_card(model, X, y, intended_use, limitations, date_trained) que devuelve dict con campos de Mitchell et 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Construya un pipeline load → train → evaluate con seed_everything(42) al inicio.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Calcule dataset_hash con sha256_of_df y code_hash con sha256 sobre el .py (o el source string vía inspect.getsource).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Guarde manifest.json con data_hash, code_hash, seed, package_versions y model_card.json con métricas + limitations.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Re-corra el mismo pipeline en otra ejecución; verifique que accuracy reportada coincide bit-a-bit y que ambos hashes coinciden.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Cree requirements.lock con uv pip compile requirements.in -o requirements.lock (o pip freeze &gt; requirements.lock como fallback) y commitee ambos al repo.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Pineau, J. et al. Improving Reproducibility in Machine Learning Research (JMLR 2021) — el NeurIPS Reproducibility Checklist.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Gebru, T. et al. Datasheets for Datasets (CACM 2021).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 et al. Model Cards for Model Reporting (FAT* 2019).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Hutson, M. Artificial intelligence faces reproducibility crisis (Science, 2018).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PyTorch Reproducibility notes — qué controla cada flag.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 docs · uv (lock files modernos).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229 — Capstone 1 — Problema tabular end-to-end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