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227 — GDPR y AI Act (EU)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Reglamento UE 2016/679 (GDPR) + Reglamento UE 2024/1689 (AI Act).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qué exige la regulación europea a un sistema de ML que toca datos personales o decisiones automatizadas. **GDPR** (en vigor desde 25-may-2018) regula el **dato**: bases legales, derechos del titular, DPIA. **AI Act** (Reglamento UE 2024/1689, escalonado 2024-2027) regula el **sistema de IA** por nivel de riesgo: prohibido / alto / limitado / mínimo. Aterrizamos ambas normas en un **mini-toolkit programático** que un equipo de datos puede ejecutar antes de poner un modelo en producción.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Identificar la base legal del Art. 6 GDPR aplicable a un tratamiento (consentimiento, contrato, interés legítimo, etc.) y distinguir las categorías especiales del Art. 9 (salud, biometría, raza).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Reglamento UE 2016/679 (GDPR) + Reglamento UE 2024/1689 (AI Act).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qué exige la regulación europea a un sistema de ML que toca datos personales o decisiones automatizadas. GDPR (en vigor desde 25-may-2018) regula el dato: bases legales, derechos del titular, DPIA. AI Act (Reglamento UE 2024/1689, escalonado 2024-2027) regula el sistema de IA por nivel de riesgo: prohibido / alto / limitado / mínimo. Aterrizamos ambas normas en un mini-toolkit programático que un equipo de datos puede ejecutar antes de poner un modelo en producción.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base legal del Art. 6 GDPR aplicable a un tratamiento (consentimiento, contrato, interés legítimo, etc.) y distinguir las categorías especiales del Art. 9 (salud, biometría, raza).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los derechos del titular más comunes: acceso, rectificación, supresión (Art. 17 — derecho al olvido) y portabilidad.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 Art. 22 GDPR (decisiones automatizadas con efectos significativos) exige supervisión humana y combinarlo con el Art. 14 del AI Act.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Clasificar un caso de uso de IA en el nivel de riesgo del AI Act (prohibido, alto — Anexo III, limitado, mínimo) y listar las obligaciones que aplican.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una model card mínima y un checklist DPIA programático como artefactos de compliance.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Bases legales (Art. 6) y categorías especiales (Art. 9) GDPR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Derechos del titular (acceso, supresión, portabilidad, Art. 22)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DPIA (Art. 35) — Data Protection Impact Assessment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 Act: pirámide de riesgo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Sistemas de alto riesgo (Anexo III)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GPAI y modelos fundacionales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Esta clase es legal/operativa. El notebook implementa un compliance toolkit que un equipo de datos puede correr antes de pasar un modelo a producción. Solo numpy, pandas, scikit-learn, re. Seed 42. Sin datos reales — generamos un sintético de decisiones de crédito.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datetime import datetime, timezone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'user_id':   np.arange(n),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'email':     [f'user{i}@example.com' for i in range(n)],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'dni':       [f'{rng.integers(10_000_000, 99_999_999)}{chr(rng.integers(65, 91))}' for _ in range(n)],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'age':       rng.integers(18, 80,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'salary':    rng.normal(35_000, 12_000, n).clip(8_000, 200_000).round(),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'is_minority': rng.integers(0, 2,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'past_default': rng.integers(0, 2,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Clasificador de riesgo AI Act: is_high_risk_use_case("CV screening") → "alto"; "juego móvil de match-3" → "mínimo".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DPIA checklist: dado {"sensitive_categories": True, "automated_decisions": True, "scale": "large"}, listar las obligaciones GDPR aplicables (DPIA, DPO, consentimiento reforzado, etc.).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Right to be forgotten: implementar right_to_be_forgotten(df, user_id) que elimine al usuario y devuelva un registro de auditoría con timestamp + columnas afectadas.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 minimization audit: detectar columnas que parecen email (r"[\w\.-]+@[\w\.-]+") o DNI (r"\d{8}[A-Z]"); sugerir hash o remoción.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Compliance report: pipeline de scoring de crédito que ejecuta los 7 chequeos del notebook (clasificación de riesgo, DPIA, model card, supervisión humana, minimización, auditoría de PII, registro de borrado) e imprime un reporte único.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Tomar un caso de uso real propio o público (ej.: recomendador de empleo, scoring de seguros) y clasificarlo en el AI Act con la función del ejercicio 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Producir una model card completa (intended use, training data summary, performance global y por grupo sensible, limitaciones, fecha, owner).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el DPIA checklist y listar las obligaciones GDPR aplicables al caso.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right to be forgotten sobre un dataset de &gt;10K filas y verificar que tras la deleción el usuario no aparece en ninguna columna (incluido model.predict).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compliance report Markdown con todas las secciones (riesgo AI Act, DPIA, model card, PII audit, human-in-the-loop).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Reglamento UE 2016/679 (GDPR) — texto consolidado en EUR-Lex.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Reglamento UE 2024/1689 (AI Act) — texto consolidado en EUR-Lex.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European Data Protection Board — guidelines y decisiones.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Council of Europe Framework Convention on AI (2024) — primer tratado internacional vinculante sobre 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Wachter, S., Mittelstadt, B., Floridi, L. Why a Right to Explanation of Automated Decision-Making Does Not Exist in the General Data Protection Regulation (IDPL, 2017). &lt;https://academic.oup.com/idpl/article/7/2/76/3860948&gt;.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M. et al. Model Cards for Model Reporting (FAT* 2019) — base de la model card que implementamos.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228 — Reproducibilidad: seeds, lock files, versionado de datasets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