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226 — Federated learning: intro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McMahan et al. Communication-Efficient Learning of Deep Networks from Decentralized Data (AISTATS 2017) + Kairouz et al. Advances and Open Problems in Federated Learning (FnTML 2021).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Entrenar un modelo central **sin centralizar los datos**. Cada cliente (móvil, hospital, banco) entrena local sobre su data, sube solo **pesos o gradientes** al servidor, que agrega vía **FedAvg**. Implementar FedAvg manual sobre regresión logística, ver cómo degrada con datos **non-IID**, y demostrar el ataque básico de **gradient leakage** (los gradientes filtran data).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el setup FL: server + K clientes, rondas, partial participation, comunicación de pesos en vez de data.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McMahan et al. Communication-Efficient Learning of Deep Networks from Decentralized Data (AISTATS 2017) + Kairouz et al. Advances and Open Problems in Federated Learning (FnTML 2021).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un modelo central sin centralizar los datos. Cada cliente (móvil, hospital, banco) entrena local sobre su data, sube solo pesos o gradientes al servidor, que agrega vía FedAvg. Implementar FedAvg manual sobre regresión logística, ver cómo degrada con datos non-IID, y demostrar el ataque básico de gradient leakage (los gradientes filtran data).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setup FL: server + K clientes, rondas, partial participation, comunicación de pesos en vez de data.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el algoritmo FedAvg (McMahan 2017): w_{t+1} = Σ_k (n_k / n) * w_k^t.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cross-device (millones de móviles, intermitentes) vs cross-silo (decenas de hospitales, estables).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el efecto de datos non-IID: FedAvg degrada cuando cada cliente ve una distribución distinta.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los riesgos: model poisoning, gradient leakage (Zhu 2019), y las defensas (secure aggregation, DP-FedAvg, Krum).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Setup FL: server + clientes + rondas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FedAvg: muestreo, local epochs, agregación ponderada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Cross-device vs cross-silo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Heterogeneidad: non-IID + system + partial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Ataques: model poisoning, gradient leakage (DLG)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Defensas: secure aggregation, DP, Krum/Median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Self-contained: solo numpy + sklearn. Simulamos FL a mano — sin flower, PySyft ni TFF — para que el algoritmo quede transparente. Seed 42.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X, y = make_classification(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n_samples=2000, n_features=10, n_informative=6,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n_redundant=2, n_classes=2, random_state=42,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 = (X - X.mean(0)) / X.std(0)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Columna de bias (sesgo) para regresión logística manual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X_b = np.hstack([X, np.ones((X.shape[0], 1))])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n, d = X_b.shape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print(f'dataset: X={X_b.shape}, y={y.shape}, balance={y.mean():.3f}')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Particionado IID: generar 2000 muestras, split aleatorio uniforme en K=10 clientes.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Local training: implementar local_train(X, y, w, epochs=5, lr=0.05) — regresión logística con SGD manual.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FedAvg loop: 20 rondas.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Centralizado vs federado: entrenar la misma logística sobre todo el data junto.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Non-IID: re-partir asignando a cada cliente solo 1-2 clases (cliente 0 ve mayoritariamente clase 0, etc.).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FedAvg + variante FedProx (agrega regularización μ/2 · ||w_k - w_t||² al loss local — Li et al. 2020) sobre el mismo dataset non-IID.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curvas de loss FedAvg vs FedProx vs central (3 curvas).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DP-FedAvg: ruido gaussiano σ=0.01 sobre los pesos agregados. Medir pérdida de accuracy.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Reproducir gradient leakage simple sobre 1 muestra: dado el gradiente de regresión lineal con batch=1, recuperar x vía minimización de ||∇_w L(w; x_hat, y) - g||².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Discutir (≤200 palabras): cuándo FL paga el costo de comunicación vs entrenamiento central + acuerdo de data sharing.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McMahan, B., Moore, E., Ramage, D., Hampson, S., Arcas, B. Communication-Efficient Learning of Deep Networks from Decentralized Data (AISTATS 2017) — el paper original de FedAvg: &lt;https://arxiv.org/abs/1602.05629&gt;.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Kairouz, P. et al. Advances and Open Problems in Federated Learning (FnTML 2021) — survey canónico, 50+ autores: &lt;https://arxiv.org/abs/1912.04977&gt;.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Zhu, L., Liu, Z., Han, S. Deep Leakage from Gradients (NeurIPS 2019) — el ataque de reconstrucción desde gradientes: &lt;https://arxiv.org/abs/1906.08935&gt;.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Bonawitz, K. et al. Practical Secure Aggregation for Privacy-Preserving Machine Learning (CCS 2017) — el protocolo de Google.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Flower framework — librería FL agnóstica al framework ML.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Li, T., Sahu, A., Talwalkar, A., Smith, V. Federated Learning: Challenges, Methods, and Future Directions (IEEE Signal Processing, 2020).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227 — GDPR y AI Act (EU)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