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225 — Privacidad diferencial: intro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Dwork &amp; Roth, The Algorithmic Foundations of Differential Privacy (2014) caps. 2-3 + Dwork, McSherry, Nissim, Smith (TCC, 2006) Calibrating Noise to Sensitivity.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**privacidad diferencial (DP)** como la única definición formal de privacidad con garantías matemáticas — no "anonimización" heurística que se rompe con un join. Implementar el **mecanismo de Laplace** desde cero, observar el trade-off **privacy-utility** vía el **presupuesto ε (epsilon)**, y mirar conceptualmente **DP-SGD** (Abadi et al. 2016): cómo se entrena un modelo sin que un atacante pueda inferir si tu registro estuvo en el training set.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Enunciar la definición de (ε, δ)-DP: P[M(D) ∈ S] ≤ e^ε · P[M(D') ∈ S] + δ para datasets vecinos D, D'.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7 — Ética, Fairness y Privacidad · Fuente: Dwork &amp; Roth, The Algorithmic Foundations of Differential Privacy (2014) caps. 2-3 + Dwork, McSherry, Nissim, Smith (TCC, 2006) Calibrating Noise to Sensitivity.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privacidad diferencial (DP) como la única definición formal de privacidad con garantías matemáticas — no "anonimización" heurística que se rompe con un join. Implementar el mecanismo de Laplace desde cero, observar el trade-off privacy-utility vía el presupuesto ε (epsilon), y mirar conceptualmente DP-SGD (Abadi et al. 2016): cómo se entrena un modelo sin que un atacante pueda inferir si tu registro estuvo en el training set.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Enunciar la definición de (ε, δ)-DP: P[M(D) ∈ S] ≤ e^ε · P[M(D') ∈ S] + δ para datasets vecinos D, D'.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la sensibilidad Δf de funciones típicas (conteos, sumas acotadas, medias) y elegir ruido Laplace o Gaussiano calibrado.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laplace_mechanism(value, sensitivity, epsilon) y verificar que ε chico → más ruido → menos utilidad.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composición básica: k consultas con ε cada una gastan k·ε del presupuesto total.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 idea de DP-SGD: per-sample gradient clipping + ruido gaussiano → entrenamiento DP (Opacus, TF-Privacy).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Anonimización falla (Netflix Prize, AOL search logs)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Definición (ε, δ)-DP y datasets vecinos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Sensibilidad Δf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Mecanismos Laplace y Gaussiano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Composición y post-processing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DP-SGD (Abadi 2016)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Sintético: dataset de salarios n=10_000. Requiere: pip install numpy pandas scikit-learn.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B = 200_000   # cota superior salario (clipping para sensibilidad acotada)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salaries = np.clip(rng.lognormal(mean=10.8, sigma=0.6, size=n), 0, B)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pd.DataFrame({'salary': salaries})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print(f'n={n:,} | mean real={salaries.mean():,.0f} | &gt;100k real={(salaries &gt; 100_000).sum():,}')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Laplace básico: implementar laplace_mechanism(value, sensitivity, epsilon) y verificar empíricamente sobre 10_000 corridas que la varianza es 2·(Δf/ε)².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Conteo privado: contar empleados con salario &gt; 100k con ε ∈ {0.1, 1.0, 10.0}.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Mean privado con clipping: clip salarios a [0, B], sumar con Laplace (Δf=B/n, ε=1), dividir por 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Histograma privado: 10 bins de salario, ruido Laplace independiente por bin (sensibilidad = 1 por bin).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Composición: hacer 10 conteos con ε=0.1 cada uno → presupuesto total ε=1.0.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Adult / Census Income (UCI, ~32K filas).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Publicar un dashboard DP con 5 estadísticas (count, mean age, mean hours-per-week, count por género, count por education) bajo presupuesto total ε=1.0. Repartir el presupuesto entre queries y justificar.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LogisticRegression clásico para predecir income &gt; 50k, reportar accuracy.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Re-entrenar con DP-SGD manual: clip per-sample gradient norm a C=1.0, sumar N(0, σ²) con σ=1.0. Reportar accuracy y comparar.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Discutir: ¿cuánta utilidad perdés? ¿el modelo DP es publicable sin riesgo de membership inference?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Dwork, McSherry, Nissim, Smith. Calibrating Noise to Sensitivity in Private Data Analysis (TCC 2006) — el paper original que define DP.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Dwork, C., Roth, A. The Algorithmic Foundations of Differential Privacy (Foundations and Trends, 2014) — el libro de referencia.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Abadi et al. Deep Learning with Differential Privacy (CCS 2016) — DP-SGD + moments accountant.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Opacus — DP-SGD en PyTorch (Meta).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TensorFlow Privacy — DP-SGD en TF/Keras (Google).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IBM diffprivlib — mecanismos básicos sklearn-compatible.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226 — Federated learning: intro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