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220 — Métricas: MAP@k, NDCG, recall@k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Aggarwal cap. 7 + Järvelin &amp; Kekäläinen, Cumulated Gain-Based Evaluation of IR Techniques (TOIS 2002 — NDCG paper).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Evaluar recomendadores con las **métricas correctas**: NO accuracy ni RMSE de rating (irrelevante para top-N). Sí **recall@k** (¿cuántos relevantes recuperaste en top-k?), **precision@k** (¿qué % del top-k es relevante?), **MAP@k** (precision promedio sensible al ranking), **NDCG@k** (gain descontado por posición). Decidir qué métrica reportar según objetivo de negocio.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Calcular precision@k, recall@k, F1@k, hit rate desde cero.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Aggarwal cap. 7 + Järvelin &amp; Kekäläinen, Cumulated Gain-Based Evaluation of IR Techniques (TOIS 2002 — NDCG paper).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Evaluar recomendadores con las métricas correctas: NO accuracy ni RMSE de rating (irrelevante para top-N). Sí recall@k (¿cuántos relevantes recuperaste en top-k?), precision@k (¿qué % del top-k es relevante?), MAP@k (precision promedio sensible al ranking), NDCG@k (gain descontado por posición). Decidir qué métrica reportar según objetivo de negocio.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precision@k, recall@k, F1@k, hit rate desde cero.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MAP@k (Mean Average Precision) y entender por qué sensible al ranking dentro del top-k.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NDCG@k (Normalized Discounted Cumulative Gain) y entender el descuento logarítmico.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el split correcto: leave-one-out por user vs temporal split vs random.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métrica según objetivo: recall (catálogo grande, descubrimiento) vs NDCG (orden importa) vs MAP (búsqueda).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Por qué NO usar RMSE de rating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Precision@k vs recall@k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MAP@k: precision promediada por posición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NDCG@k con descuento log2(i+1)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Leave-one-out vs temporal split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Coverage + diversity (beyond accuracy)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Implementación de las 6 métricas + comparativa entre 3 recomendadores sintéticos.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precision_at_k(rel, k):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"""rel: array binario de relevancia en orden de ranking. precision sobre top-k."""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return rel[:k].sum() / k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recall_at_k(rel, k, n_relevants):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return rel[:k].sum() / max(n_relevants, 1)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ap_at_k(rel, k):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"""Average Precision: precision en posiciones donde hay un relevante, promediada."""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rel_k = rel[:k]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if rel_k.sum() == 0: return 0.0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precisions = [(rel_k[:i+1].sum() / (i+1)) * rel_k[i] for i in range(k)]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return sum(precisions) / min(k, rel.sum())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dcg_at_k(rel, k):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rel_k = rel[:k]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return float(np.sum(rel_k / np.log2(np.arange(2, k + 2))))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precision@k, recall@k: dadas listas [1, 0, 0, 1, 0] (relevancia) y k=5, calcular.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MAP@k: implementar AP@k.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NDCG@k: implementar DCG y iDCG.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Leave-one-out por user: para cada user con ≥5 ratings, dejar el último (cronológico o random) para test, resto para train.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Coverage y diversity: para 1000 users, ¿qué % del catálogo fue recomendado? Diversidad media intra-list (cosine entre items recomendados).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Implementación de 6 métricas: recall@10, precision@10, F1@10, MAP@10, NDCG@10, hit rate@10. Validar contra librería.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a 4 modelos (kNN, ALS, content, hybrid de Clases 216-219). Tabla comparativa.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Análisis: ¿qué métrica decidiría cuál modelo gana? Discutir.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Beyond accuracy: coverage, diversity, novelty (1 - popularity rank promedio). ¿Algún modelo gana en accuracy pero pierde en diversity?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Temporal split: si tu dataset tiene timestamps, hacer split por fecha (no por ratio). Comparar con random split. Discutir por qué temporal es más realista.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Aggarwal Recommender Systems: The Textbook (Springer, 2016), cap. 7 — Evaluating Recommender Systems.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Järvelin, K. &amp; Kekäläinen, J. Cumulated Gain-Based Evaluation of IR Techniques (ACM TOIS 2002) — paper original de NDCG.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recmetrics — libreria con todas implementadas.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Beyond accuracy: evaluating recommender systems by coverage and serendipity (Ge et al., RecSys 2010).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221 — Cold-start problem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