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219 — Recomendadores híbridos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Burke, Hybrid Recommender Systems: Survey and Experiments (UMUAI 2002) + Kula, Metadata Embeddings for User and Item Cold-start Recommendations (LightFM, 2015).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Combinar **CF** (filtrado colaborativo, Clase 216-217) + **content-based** (Clase 218) para conseguir lo mejor de ambos: serendipia + cold-start + explicabilidad. Aplicar los 7 patrones de hybrid de Burke (2002) y usar **LightFM** (que aprende un modelo único con CF + features).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los 7 patrones de hybrid: weighted, switching, mixed, feature combination, cascade, feature augmentation, meta-level.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Burke, Hybrid Recommender Systems: Survey and Experiments (UMUAI 2002) + Kula, Metadata Embeddings for User and Item Cold-start Recommendations (LightFM, 2015).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Combinar CF (filtrado colaborativo, Clase 216-217) + content-based (Clase 218) para conseguir lo mejor de ambos: serendipia + cold-start + explicabilidad. Aplicar los 7 patrones de hybrid de Burke (2002) y usar LightFM (que aprende un modelo único con CF + features).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los 7 patrones de hybrid: weighted, switching, mixed, feature combination, cascade, feature augmentation, meta-level.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un hybrid weighted: score = α × score_cf + (1-α) × score_content.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un hybrid switching: usar content para users con &lt;N interactions, CF para el resto.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LightFM como hybrid built-in: el modelo aprende embeddings que combinan CF + content features.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α con validation y entender por qué α óptimo varía por user/item segment.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7 patrones de Burke (2002)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Weighted hybrid: α × CF + (1-α) × CB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Switching: cold-start triage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LightFM: hybrid aprendido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Tuning α por segmento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Two-tower modelo (concept)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3 estrategias hybrid sobre un dataset sintético + cold-start eval. Requiere: pip install lightfm scipy scikit-learn.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scipy.sparse import csr_matrix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sklearn.metrics.pairwise import cosine_similarity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n_users, n_items, n_features = 500, 200, 10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Item features (géneros multi-hot) y user preferences latentes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item_features = rng.binomial(1, 0.25, (n_items, n_features)).astype(float)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user_prefs = rng.normal(0, 1, (n_users, n_features))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Generar ratings sintéticos: user gusta items que matchean sus preferencias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scores_true = user_prefs @ item_features.T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noise = rng.normal(0, 0.5, scores_true.shape)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interact_prob = 1 / (1 + np.exp(-(scores_true + noise)))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 = (rng.random(scores_true.shape) &lt; 0.1 * interact_prob).astype(float)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R_sparse = csr_matrix(R)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print(f'interactions: {R_sparse.nnz:,}')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Weighted hybrid manual: tomar scores de Clase 217 (ALS) y Clase 218 (content-based).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Switching por user: si interactions(u) &lt; 5: usar content; si no: usar CF.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LightFM hybrid: entrenar LightFM(loss='warp') con item_features (géneros) y user_features (demographics).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Cold-start eval: held-out incluye items nuevos (no en train) y users nuevos (sin ratings).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Cascade: top-100 con CF, re-rankear top-10 con content (boost a items con descripción similar al historial del user).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4 modelos sobre MovieLens 100K: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Pure CF (implicit ALS).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Pure content-based (sentence-transformers).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Weighted hybrid (α tunado).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LightFM hybrid (con item features).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Burke, R. Hybrid Recommender Systems: Survey and Experiments (UMUAI 2002) — los 7 patrones canónicos.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Kula, M. Metadata Embeddings for User and Item Cold-start Recommendations (DLRS 2015) — LightFM paper.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LightFM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TensorFlow Recommenders — two-tower moderno.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Aggarwal cap. 6 — Ensemble-Based and Hybrid Recommender Systems.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220 — Métricas: MAP@k, NDCG, recall@k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