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218 — Content-based filtering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 Recommender Systems: The Textbook cap. 4 + docs scikit-learn TfidfVectorizer.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Recomendar items basándose en sus **atributos** (texto, género, categoría) en vez de interacciones — útil cuando hay cold-start de items (Clase 221) o cuando los items tienen rica metadata. Combinar **TF-IDF / embeddings** sobre descripciones + scoring por similitud al perfil del usuario.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item profile desde texto + features categóricas con TF-IDF / one-hot.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 Recommender Systems: The Textbook cap. 4 + docs scikit-learn TfidfVectorizer.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Recomendar items basándose en sus atributos (texto, género, categoría) en vez de interacciones — útil cuando hay cold-start de items (Clase 221) o cuando los items tienen rica metadata. Combinar TF-IDF / embeddings sobre descripciones + scoring por similitud al perfil del usuario.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item profile desde texto + features categóricas con TF-IDF / one-hot.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user profile como agregado ponderado de items que le gustaron.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score(u, i) = cos(user_profile, item_profile) y rankear.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TF-IDF por embeddings modernos (sentence-transformers) para entender semántica.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límites: serendipia baja (recomienda variantes de lo conocido); sobreespecialización.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TF-IDF + cosine similarity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One-hot vs multi-hot features categóricas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User profile como media ponderada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Embeddings semánticos (sentence-transformers)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FAISS para top-N rápido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Hybrid con CF (Clase 219)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Movies sintéticas con título + overview + genres. Recomendamos por similitud de contenido. Requiere: pip install scikit-learn sentence-transformers faiss-cpu.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sklearn.feature_extraction.text import TfidfVectorizer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sklearn.metrics.pairwise import cosine_similarity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movies = pd.DataFrame([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1,  'title': 'Toy Story',           'overview': 'Cowboy doll and astronaut toy adventures friendship.', 'genres': 'animation children comedy'},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2,  'title': 'Jumanji',             'overview': 'Magical board game jungle wild animals.',              'genres': 'adventure children fantasy'},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3,  'title': 'Heat',                'overview': 'Bank heist crew detective pursuit Los Angeles.',       'genres': 'action crime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4,  'title': 'Goldeneye',           'overview': 'British spy secret agent satellite weapon villain.',   'genres': 'action adventure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5,  'title': 'The Lion King',       'overview': 'Lion cub father betrayed uncle Africa savanna.',       'genres': 'animation adventure drama'},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6,  'title': 'Pulp Fiction',        'overview': 'Hitmen boxer gangster intersecting stories LA.',       'genres': 'crime drama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7,  'title': 'Finding Nemo',        'overview': 'Clownfish ocean adventure son rescue father.',         'genres': 'animation children adventure'},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8,  'title': 'The Matrix',          'overview': 'Hacker discovers reality simulation rebel against AI.',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                                                                                                            'genres': 'action sci-fi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9,  'title': 'Forrest Gump',        'overview': 'Slow-witted man witnesses 20th century history love.', 'genres': 'comedy drama romance'},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10, 'title': 'Inception',           'overview': 'Dream thief mind heist subconscious layers.',          'genres': 'action sci-fi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11, 'title': 'Shrek',               'overview': 'Ogre swamp princess rescue donkey fairy tale.',        'genres': 'animation comedy adventure'},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12, 'title': 'The Dark Knight',     'overview': 'Batman Joker chaos Gotham villain moral.',             'genres': 'action crime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TF-IDF base: cargar movies con title + overview + genres.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Item-item similarity: cosine_similarity(tfidf_matrix).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profile: para user_id=42, tomar items rateados ≥4.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Embeddings modernos: model = SentenceTransformer('all-MiniLM-L6-v2').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FAISS rápido: index = faiss.IndexFlatIP(384); index.add(embeddings).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Recomendador content-based con sentence-transformers sobre MovieLens + sinopsis (10K movies).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FAISS index para retrieval &lt;10 ms p99.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con CF (Clase 216-217): NDCG@10, coverage (% items recomendados al menos una vez), diversidad (1 - avg intra-list similarity).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 cold-start: agregar una "movie nueva" sin ratings; verificar que content-based la recomienda; CF 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discutiendo: cuándo content-based gana (cold-start, niche items), cuándo pierde (filter bubble, serendipia baja).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Aggarwal, C. Recommender Systems: The Textbook (Springer, 2016), cap. 4 — Content-Based Recommender Systems.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TfidfVectorizer.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sentence-transformers — modelo pre-entrenados.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FAISS — similarity search.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Carbonell &amp; Goldstein, The Use of MMR, Diversity-Based Reranking for Reordering Documents (1998) — para combatir filter bubble.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219 — Recomendadores híbridos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