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217 — Factorización de matrices: SVD, ALS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6 — Sistemas de Recomendación · Fuente: Koren, Bell, Volinsky Matrix Factorization Techniques for Recommender Systems (IEEE Computer, 2009) + Hu, Koren, Volinsky Collaborative Filtering for Implicit Feedback Datasets (ICDM 2008).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Reemplazar la matriz usuario-item dispersa por dos matrices densas de baja dimensión: `R ≈ P × Q^T` donde `P` (n_users × k) y `Q` (n_items × k). Aprender los **embeddings k-dimensionales** que capturan los factores latentes (género de película, gusto del usuario). Usar **SVD** (cuando hay datos completos) y **ALS** (Alternating Least Squares — robusto a sparse). Implicit-feedback ALS (Hu et al. 2008) es el algoritmo que ganó la mayoría de los Netflix Prize spin-offs en producción.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Explicar el modelo r̂(u, i) = p_u · q_i + b_u + b_i + μ (con biases).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6 — Sistemas de Recomendación · Fuente: Koren, Bell, Volinsky Matrix Factorization Techniques for Recommender Systems (IEEE Computer, 2009) + Hu, Koren, Volinsky Collaborative Filtering for Implicit Feedback Datasets (ICDM 2008).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Reemplazar la matriz usuario-item dispersa por dos matrices densas de baja dimensión: R ≈ P × Q^T donde P (n_users × k) y Q (n_items × k). Aprender los embeddings k-dimensionales que capturan los factores latentes (género de película, gusto del usuario). Usar SVD (cuando hay datos completos) y ALS (Alternating Least Squares — robusto a sparse). Implicit-feedback ALS (Hu et al. 2008) es el algoritmo que ganó la mayoría de los Netflix Prize spin-offs en producción.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el modelo r̂(u, i) = p_u · q_i + b_u + b_i + μ (con biases).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SVD truncado sobre matriz densa (poco realista, pero base teórica).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ALS explicit (rating predicho) y ALS implicit (con confidence weighting c_ui = 1 + α × r_ui).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hiperparámetros: factors (típicamente 20-200), regularization (λ para evitar overfitting), iterations (10-30).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implicit.AlternatingLeastSquares (Cython, multi-thread, rápido).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Modelo latente: factores escondidos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SVD vs SVD truncado vs ALS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Biases: μ, b_u, b_i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Implicit feedback + confidence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Regularización L2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Cold-start parcial: con biases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Requiere: pip install scipy scikit-learn implicit. Sobre dataset sintético similar a MovieLens 100K.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scipy.sparse import csr_matrix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scipy.sparse.linalg import svds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n_users, n_items, K_TRUE = 1000, 500, 8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Generamos datos con estructura latente conocida (k=8) para validar que MF recupera estructura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P_true = rng.normal(0, 1, (n_users, K_TRUE))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Q_true = rng.normal(0, 1, (n_items, K_TRUE))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R_full = P_true @ Q_true.T   # rating ideal sin ruido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Solo observamos 8% de las interacciones (sparse)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mask = rng.random((n_users, n_items)) &lt; 0.08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R_obs = np.where(mask, np.clip(R_full + rng.normal(0, 0.3, R_full.shape), -3, 3), 0)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print(f'observed: {mask.sum():,} / {n_users * n_items:,} ({mask.mean():.2%})')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SVD truncado: tomar matriz R densa imputando 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ALS explicit con Surprise: from surprise import SVD; algo = SVD(n_factors=50, n_epochs=20).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ALS implicit con implicit: model = implicit.als.AlternatingLeastSquares(factors=64, regularization=0.05, iterations=15).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Inspeccionar embeddings: PCA de model.item_factors a 2D y plot.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Biases analysis: imprimir top 10 movies por b_i (las que todos aman / odian) y top 10 usuarios por b_u.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3 modelos sobre MovieLens 1M con leave-one-out por user: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kNN item-based (Clase 216).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Funk SVD (Surprise).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ALS implicit (binarizando rating ≥ 4).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NDCG@10, recall@10, tiempo de entrenamiento.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Koren, Y., Bell, R., Volinsky, C. Matrix Factorization Techniques for Recommender Systems (IEEE Computer, 2009) — el clásico Netflix Prize.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Hu, Y., Koren, Y., Volinsky, C. Collaborative Filtering for Implicit Feedback Datasets (ICDM 2008) — implicit ALS.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implicit library — ALS + BPR en Cython.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Funk SVD blog (Simon Funk, 2006) — el blog que cambió la historia.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Recommender Systems: An Introduction (Jannach et al., 2010).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218 — Content-based filtering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