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216 — Filtrado colaborativo: user-based e item-based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6 — Sistemas de Recomendación · Fuente: Aggarwal, Recommender Systems: The Textbook (Springer, 2016) cap. 2 + Linden, Smith, York (Amazon, 2003) Item-to-Item Collaborative Filtering.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Construir el recomendador más antiguo y todavía usado: **filtrado colaborativo basado en vecinos** (kNN). Calcular similitudes user-user e item-item sobre una **matriz usuario-item dispersa**, generar top-N recomendaciones, y entender por qué Amazon publicó en 2003 que **item-based gana a user-based en escala** (computar similitudes item-item es offline y estable).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Representar las interacciones usuario-item en una scipy.sparse.csr_matrix (típicamente &gt;99% sparse).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6 — Sistemas de Recomendación · Fuente: Aggarwal, Recommender Systems: The Textbook (Springer, 2016) cap. 2 + Linden, Smith, York (Amazon, 2003) Item-to-Item Collaborative Filtering.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Construir el recomendador más antiguo y todavía usado: filtrado colaborativo basado en vecinos (kNN). Calcular similitudes user-user e item-item sobre una matriz usuario-item dispersa, generar top-N recomendaciones, y entender por qué Amazon publicó en 2003 que item-based gana a user-based en escala (computar similitudes item-item es offline y estable).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Representar las interacciones usuario-item en una scipy.sparse.csr_matrix (típicamente &gt;99% sparse).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similitud coseno, Pearson y Jaccard entre filas (users) o columnas (items).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Generar top-N recomendaciones user-based: predicted_rating = Σ sim(u, v) * rating(v, i) / Σ sim(u, v).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Generar top-N recomendaciones item-based: score(u, i) = Σ sim(i, j) * interaction(u, j).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límites: sparsity → similitudes ruidosas; cold-start → items/users nuevos sin recomendaciones (Clase 221).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Matriz usuario-item: dense vs sparse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Similitud coseno, Pearson, Jaccard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User-based kNN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Item-based kNN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Implicit vs explicit feedback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Mean centering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Sintético small (replica MovieLens 100K en tamaño). Requiere: pip install scipy scikit-learn pandas.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np,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scipy.sparse import csr_matrix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sklearn.metrics.pairwise import cosine_similarity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n_users, n_items = 1000, 500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n_ratings = 30_000   # ~6% sparsity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users = rng.integers(0, n_users, n_ratings)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items = rng.integers(0, n_items, n_ratings)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Ratings sesgados por user (algunos califican alto, otros bajo)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user_bias = rng.normal(0, 0.5, n_users)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ratings = np.clip(3 + user_bias[users] + rng.normal(0, 0.8, n_ratings), 1, 5).round()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df = pd.DataFrame({'u': users, 'i': items, 'r': ratings}).drop_duplicates(['u', 'i'])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print(f'ratings únicos: {len(df):,}')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 = csr_matrix((df.r, (df.u, df.i)), shape=(n_users, n_items))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print(f'matrix: {R.shape}, nnz={R.nnz:,}, sparsity={1 - R.nnz / np.prod(R.shape):.4f}')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Sparse matrix: cargar MovieLens 100K.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User similarity: sim_users = cosine_similarity(R) — devuelve (n_users, n_users).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User-based top-10: para user_id=42, predecir score para items no vistos como R.T @ sim_users[42] (broadcasting).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Item-based top-10: sim_items = cosine_similarity(R.T) (ahora (n_items, n_items)).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Pearson + mean centering: R_centered = R - user_means.reshape(-1, 1) (cuidado con sparse — usar sklearn).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Cargar MovieLens 1M (10× más grande que 100K).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2 recomendadores: user-based kNN (k=30) e item-based kNN (k=30).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Split train/test con leave-one-out por user (el último rating de cada user va a test).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Reportar MAP@10, NDCG@10, recall@10 para ambos sobre test (Clase 220).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Comparativa: tiempo de entrenamiento, tiempo de predicción, calidad. Discutir por qué item-based suele ganar en producción.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Aggarwal, C. Recommender Systems: The Textbook (Springer, 2016), cap. 2 — Neighborhood-Based Collaborative Filtering.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Linden, G., Smith, B., York, J. Amazon.com Recommendations: Item-to-Item Collaborative Filtering (IEEE Internet Computing, 2003) — el paper fundacional.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MovieLens datasets.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sklearn.metrics.pairwise.cosine_similarity — con dense_output=False para sparse.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Programming Collective Intelligence (Segaran, 2007) — introducción accesible.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217 — Factorización de matrices: SVD, ALS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