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215 — Modelado dimensional: star/snowflake schemas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Kimball &amp; Ross The Data Warehouse Toolkit (Wiley, 3ª ed.)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Diseñar el esquema de un data warehouse usando **modelado dimensional** (Kimball): una **fact table** central + **dimension tables** alrededor (star schema), o dimensiones normalizadas (snowflake schema). Es el modelo que han usado los data warehouses serios desde los 90s y sigue vigente en BigQuery/Snowflake/dbt en 2026.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Identificar fact tables (eventos medibles: sale, click, payment) vs dimension tables (entidades descriptivas: customer, product, date).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5 — Ingeniería de Datos · Fuente: Kimball &amp; Ross The Data Warehouse Toolkit (Wiley, 3ª ed.) + Reis &amp; Housley cap. 8.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Diseñar el esquema de un data warehouse usando modelado dimensional (Kimball): una fact table central + dimension tables alrededor (star schema), o dimensiones normalizadas (snowflake schema). Es el modelo que han usado los data warehouses serios desde los 90s y sigue vigente en BigQuery/Snowflake/dbt en 2026.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fact tables (eventos medibles: sale, click, payment) vs dimension tables (entidades descriptivas: customer, product, date).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star schema con fact + dimensions desnormalizadas.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Manejar slowly changing dimensions (SCD): Tipo 1 (overwrite), Tipo 2 (history con valid_from/valid_to), Tipo 3 (current + previous).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una date dimension completa (con feriados, fiscal year, etc.) — la dimensión más reutilizada.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OLAP (modelado dimensional, query analíticas) de 3NF (modelado normalizado, OLTP).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Star schema: fact + dims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Snowflake schema: dims normalizadas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Surrogate keys vs natural keys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Slowly Changing Dimensions (SCD 1/2/3)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Date dimension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Granularidad de la fact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Construimos un star schema de e-commerce: dim_date, dim_customer (SCD 2), dim_product, dim_store, fact_sales. Demostramos SCD 2 con cliente que cambia de ciudad.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duckdb, tempfile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pathlib import Path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DB = str(Path(tempfile.gettempdir()) / 'dw_star.duckdb')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Path(DB).unlink(missing_ok=True)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 = duckdb.connect(DB)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grain: dado un dataset de pedidos de e-commerce, decidí el grain de tu fact.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Date dimension: SQL que genera dim_date con 5 años de días, columnas year, quarter, month, day_of_week_iso, is_weekend, is_holiday_us, fiscal_year.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Star schema: del e-commerce, diseñá fact_sales(date_key, product_key, customer_key, store_key, qty, revenue, discount), dim_product, dim_customer, dim_store, dim_date.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SCD Tipo 2 en dim_customer: cliente cambia de ciudad.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Query típica: "Revenue por brand × month × is_weekend" — escribíla con JOINs entre fact + dims + dim_date.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SQL completo para crear: dim_date, dim_customer (SCD 2), dim_product, dim_store, fact_sales.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Script de carga: lee tablas operacionales (Postgres/CSV) → transforma → carga al DW (DuckDB local).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de SCD 2: un cliente que cambia de ciudad; venta antes y después del cambio quedan correctamente asociadas a la ciudad de ese momento.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5 queries analíticas representativas: revenue por segment × quarter, top 10 products, cohort retention, etc.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README explicando: grain elegido, decisiones de denormalización, qué dim usaría snowflake (si alguna).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Kimball, R. &amp; Ross, M. The Data Warehouse Toolkit (Wiley, 3ª ed., 2013) — la biblia del modelado dimensional.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Reis &amp; Housley Fundamentals of Data Engineering (O'Reilly, 2022) cap. 8.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dbt docs — el ecosistema moderno.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The Open Source Data Stack Conference — talks de Kimball moderno con DuckDB/dbt.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dim_date SQL generator — dbt package listo para usar.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216 — Recommender systems: visión general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