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214 — Formatos columnares: Parquet, Avro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docs Parquet 2.x + Avro spec + Reis &amp; Housley cap. 6.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Elegir formato de almacenamiento según el patrón de lectura: **Parquet** (columnar, OLAP, queries analíticas), **Avro** (row-based, OLTP/streaming, schema evolution), **ORC** (columnar, Hive ecosystem). Entender por qué Parquet es 5-100× más rápido que CSV para queries analíticas, y por qué Avro domina en Kafka.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Convertir CSV → Parquet con pandas.to_parquet / polars.write_parquet / pyarrow.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docs Parquet 2.x + Avro spec + Reis &amp; Housley cap. 6.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Elegir formato de almacenamiento según el patrón de lectura: Parquet (columnar, OLAP, queries analíticas), Avro (row-based, OLTP/streaming, schema evolution), ORC (columnar, Hive ecosystem). Entender por qué Parquet es 5-100× más rápido que CSV para queries analíticas, y por qué Avro domina en Kafka.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CSV → Parquet con pandas.to_parquet / polars.write_parquet / pyarrow.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row-based (CSV, JSON, Avro) de columnar (Parquet, ORC) y elegir según query pattern.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Aprovechar column pruning + predicate pushdown + row group pruning de Parquet (Polars/DuckDB/Spark lo hacen automático).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compresión (snappy default, zstd mejor ratio, gzip mejor compat) y entender trade-off CPU vs tamaño.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schema Avro y usarlo en Kafka con Schema Registry (concept).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Row vs columnar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Parquet anatomy: file &gt; row group &gt; column chunk &gt; page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Compresión: snappy, zstd, gzip, lz4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Dictionary encoding, RLE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Avro: schema-first, row-based, compact binary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Schema evolution: forward/backward/full compat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Requiere: pip install pyarrow polars duckdb fastavro.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pyarrow as pa, pyarrow.parquet as pq, polars as pl, pandas as pd, numpy as np, time,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tempfile,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'parquet_bench'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WORK.exists(): shutil.rmtree(WORK)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WORK.mkdir()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2_000_000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pl.DataFrame({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'zone_id': rng.integers(0, 100,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'fare':    rng.uniform(5, 100,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'tip':     rng.uniform(0, 20,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'pickup_date': pl.date(2024, 1, 1) + pl.duration(days=pl.Series(rng.integers(0, 90, N))),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'borough': rng.choice(['Manhattan', 'Brooklyn', 'Queens', 'Bronx'],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'note':    rng.choice(['short ride', 'long ride', 'airport', 'rush hour', None],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print(f'dataset: {N:,} rows, {len(df.columns)} cols')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CSV → Parquet: descargá NYC Taxi 1 mes en CSV.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Compresión benchmark: mismo dataset, escribir con snappy, zstd, gzip, lz4.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Predicate pushdown: en DuckDB, EXPLAIN ANALYZE SELECT  FROM parquet WHERE pickup_date='2024-01-15'.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Row groups y stats: con pyarrow.parquet.ParquetFile(path).metadata, inspeccioná min/max/null_count por columna por row group.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Avro schema + roundtrip: definí schema Avro para evento de click.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 sobre 1 año de NYC Taxi: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CSV (raw), Parquet snappy, Parquet zstd, Avro snappy, JSON gzipped.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para cada uno: tamaño en disco, tiempo de query COUNT *, tiempo de SELECT col WHERE filter.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 de schema evolution: tabla Avro con schema v1 (5 campos), agregar campo opcional → v2. Consumer viejo (con v1) lee data de v2 sin romperse.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Justificación de elección: para 3 casos de uso (analytics warehouse, Kafka stream, archive a largo plazo), recomendar formato y compresión.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Parquet docs — file format spec.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Avro spec — schema language.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PyArrow Parquet API.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Apache Iceberg — table format moderno.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CSV is dead, long live Parquet (mejor para 2026).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215 — Modelado dimensional (star/snowflake schemas)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