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213 — Streaming intro: Kafka, Kinesis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Kreps, Building a Real-Time Data Pipeline + Narkhede, Shapira, Palino Kafka: The Definitive Guide (O'Reilly, 2ª ed., 2021) + Reis &amp; Housley cap. 7.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el modelo **streaming** vs batch (Clase 208), producir y consumir mensajes en **Kafka** (con `confluent-kafka` o `kafka-python`), comparar contra **AWS Kinesis Data Streams** (managed equivalent), y reconocer los 3 problemas clásicos de streaming: **exactly-once**, **out-of-order events**, **backpressure**.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batch (datos llegan en bloques) de streaming (datos llegan continuos, baja latencia).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Kreps, Building a Real-Time Data Pipeline + Narkhede, Shapira, Palino Kafka: The Definitive Guide (O'Reilly, 2ª ed., 2021) + Reis &amp; Housley cap. 7.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el modelo streaming vs batch (Clase 208), producir y consumir mensajes en Kafka (con confluent-kafka o kafka-python), comparar contra AWS Kinesis Data Streams (managed equivalent), y reconocer los 3 problemas clásicos de streaming: exactly-once, out-of-order events, backpressure.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batch (datos llegan en bloques) de streaming (datos llegan continuos, baja latencia).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Producir mensajes a un topic Kafka con keys (garantiza orden por key, distribuye load).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Consumir con consumer groups: partitions distribuidas entre consumers, offset management.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para at-least-once (default razonable) y entender qué requiere exactly-once (transactional API).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Kafka (self-hosted o Confluent Cloud) vs Kinesis (AWS) vs Pub/Sub (GCP) vs Event Hubs (Azure).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vs streaming — el espectro real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Kafka model: topic, partition, offset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Producer: keys, acks, idempotence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Consumer groups + rebalancing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Delivery semantics: at-most/at-least/exactly-once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Kinesis comparison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compose = '''\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services: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kafka: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image: bitnami/kafka:3.7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ports: ["9092:9092"]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environment: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KAFKA_CFG_NODE_ID: 1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KAFKA_CFG_PROCESS_ROLES: controller,broker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KAFKA_CFG_LISTENERS: PLAINTEXT://:9092,CONTROLLER://:9093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KAFKA_CFG_ADVERTISED_LISTENERS: PLAINTEXT://localhost:9092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KAFKA_CFG_LISTENER_SECURITY_PROTOCOL_MAP: CONTROLLER:PLAINTEXT,PLAINTEXT:PLAINTEXT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KAFKA_CFG_CONTROLLER_LISTENER_NAMES: CONTROLLER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KAFKA_CFG_CONTROLLER_QUORUM_VOTERS: 1@kafka:9093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KAFKA_CFG_AUTO_CREATE_TOPICS_ENABLE: "true"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healthcheck: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test: kafka-topics.sh --bootstrap-server localhost:9092 --list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interval: 5s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kafka-ui: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image: provectuslabs/kafka-ui:latest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 local: docker-compose con Kafka + Kafka UI.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Producer: script Python que produce 1000 mensajes con key=user_id, value={"page":"/foo","ts":...}.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Consumer 1 instancia: consumer.subscribe(['clicks']) + loop for msg in consumer.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Consumer group, 2 instancias: levantar 2 consumers con mismo group.id.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At-least-once explícito: enable.auto.commit=False, procesar mensaje, consumer.commit().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Producer Python que simula 100 eventos/s durante 1 min (sintéticos con faker).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3 consumers en el mismo group consumiendo de un topic con 6 partitions.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Cada consumer procesa y escribe a una tabla DuckDB (idempotente: PK = (user_id, event_ts)).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Métrica de consumer lag monitoreada (chequear kafka-consumer-groups --describe).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Demonstración: matar 1 consumer durante la corrida y verificar rebalancing + cero pérdida de mensajes.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Narkhede, Shapira, Palino Kafka: The Definitive Guide (O'Reilly, 2ª ed., 2021).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Kafka docs — Quickstart, Producer/Consumer configs.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Confluent Cloud free tier.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Reis &amp; Housley Fundamentals of Data Engineering (O'Reilly, 2022) cap. 7.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Awesome Kafka.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214 — Formatos columnares: Parquet, Avro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