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212 — Data warehouses: BigQuery, Snowflake, DuckDB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Reis &amp; Housley Fundamentals of Data Engineering (O'Reilly, 2022) cap. 6 + 9 + docs oficiales.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Consultar y operar 3 data warehouses modernos desde Python: **BigQuery** (GCP, serverless, separación compute/storage), **Snowflake** (multi-cloud, virtual warehouses, time travel), **DuckDB** (embedded, OLAP local, no requiere server). Decidir cuál usar según escala, presupuesto y latencia.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Conectar a BigQuery (google-cloud-bigquery), Snowflake (snowflake-connector-python), DuckDB (duckdb) y ejecutar queries.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Reis &amp; Housley Fundamentals of Data Engineering (O'Reilly, 2022) cap. 6 + 9 + docs oficiales.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Consultar y operar 3 data warehouses modernos desde Python: BigQuery (GCP, serverless, separación compute/storage), Snowflake (multi-cloud, virtual warehouses, time travel), DuckDB (embedded, OLAP local, no requiere server). Decidir cuál usar según escala, presupuesto y latencia.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a BigQuery (google-cloud-bigquery), Snowflake (snowflake-connector-python), DuckDB (duckdb) y ejecutar queries.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tablas con particionado (BigQuery: PARTITION BY date_field) y clustering (BigQuery, Snowflake) para reducir costos y latencia.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COPY INTO (Snowflake) y LOAD DATA (BigQuery) para bulk ingest desde S3/GCS.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Aprovechar time travel (SELECT ... AT(TIMESTAMP =&gt; ...) Snowflake) para auditar / recuperar.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DW: BigQuery (serverless, GCP-first), Snowflake (multi-cloud, separation, sharing), DuckDB (local/embedded), Redshift (legacy AWS).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Compute/storage separation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Particionado vs clustering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BigQuery: SQL standard + UDF + ML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Snowflake: virtual warehouses, time travel, data sharing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DuckDB: el DW que entra en pip install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Costo: cómo NO gastar miles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DuckDB se corre local sin credenciales. BQ y Snowflake requieren cuenta — los mostramos como código de referencia.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duckdb, pandas as pd, tempfile,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'dw_demo'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WORK.mkdir(exist_ok=True)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print('DuckDB version:', duckdb.__version__)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local: con = duckdb.connect("warehouse.duckdb").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BigQuery query: from google.cloud import bigquery; client = bigquery.Client(project="...").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Particionado en BQ: crear tabla mi_proyecto.dataset.trips_partitioned con PARTITION BY DATE(pickup_datetime).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Snowflake time travel: CREATE TABLE x AS SELECT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DuckDB queryando S3 directo: con.execute("SELECT  FROM 's3://bucket/path/.parquet' LIMIT 10") sin descargar nada — DuckDB lee remoto con HTTPFS.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que extrae datos de una API → carga a un DW (elegir 1: BQ free tier, DuckDB, Snowflake trial) → corre 5 queries analíticas.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de costo: misma query escaneando (a) tabla sin particionar (5 GB), (b) tabla particionada con filter (50 MB). Reportar $ estimado.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con clustering / cluster keys sobre 2 columnas que mejoran una query frecuente. Mostrar mejora de performance.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 de service account con permisos mínimos (BQ Data Viewer, no Admin).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explicando cuál DW elegirías para 3 escenarios: startup 5 dev, empresa multi-cloud, análisis personal local.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Reis &amp; Housley Fundamentals of Data Engineering (O'Reilly, 2022) cap. 6 (storage) y 9 (queries).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BigQuery docs — empezar por Quickstarts.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Snowflake docs — Quickstarts + Cost optimization.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DuckDB docs + MotherDuck (DuckDB managed).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Designing Data-Intensive Applications (Kleppmann, 2017) — fundamentos OLAP.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213 — Streaming intro: Kafka, Kinesis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