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211 — Polars como alternativa moderna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docs Polars + Polars vs pandas benchmark.  Duración estimada: 75 min. · Esta clase es complementaria a la Clase 008 (Polars básico, Parte 0). Acá el foco es producción: lazy API, streaming engine, Arrow zero-copy, integración con DuckDB/Parquet.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Reemplazar pandas en pipelines productivos por **Polars 1.x**: 5-30× más rápido, multi-threaded por default, **lazy API** que optimiza la query antes de ejecutar, y **streaming engine** que procesa datasets mayores que RAM. Identificar los pocos casos donde pandas sigue ganando (ecosistema, statsmodels, sklearn pre-Arrow).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Convertir scripts pandas a Polars (eager API: pl.DataFrame) y medir speedup.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docs Polars + Polars vs pandas benchmark.  Duración estimada: 75 min. · Esta clase es complementaria a la Clase 008 (Polars básico, Parte 0). Acá el foco es producción: lazy API, streaming engine, Arrow zero-copy, integración con DuckDB/Parquet.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Reemplazar pandas en pipelines productivos por Polars 1.x: 5-30× más rápido, multi-threaded por default, lazy API que optimiza la query antes de ejecutar, y streaming engine que procesa datasets mayores que RAM. Identificar los pocos casos donde pandas sigue ganando (ecosistema, statsmodels, sklearn pre-Arrow).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scripts pandas a Polars (eager API: pl.DataFrame) y medir speedup.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lazy API (pl.scan_parquet + .collect()) para que el optimizador haga predicate pushdown + column pruning.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Procesar archivos mayores que RAM con .collect(engine="streaming") (1.x rename de streaming=True).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zero-copy interop con Arrow/DuckDB/pandas.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Polars vs DuckDB vs pandas vs PySpark según tamaño + caso de uso.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Eager vs Lazy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Expressions: paralelización implícita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scan_parquet/scan_csv + predicate pushdown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Streaming engine para datasets &gt; RAM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Arrow interop con DuckDB/pandas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when().then().otherwise() y over()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polars pyarrow pandas duckdb.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polars as pl, pandas as pd, time, tempfile, 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'polars_demo'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WORK.mkdir(exist_ok=True)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print('Polars version:', pl.__version__)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Eager vs Lazy benchmark: misma agregación con pl.read_parquet(...) (eager) y pl.scan_parquet(...).collect() (lazy).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Pandas → Polars: tomá un script pandas existente, traducí a Polars.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Streaming: con un parquet de 5 GB (descargar 12 meses NYC Taxi), correr una agregación con .collect() y luego con .collect(engine="streaming").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Predicate pushdown explícito: pl.scan_parquet("data/").filter(pl.col("date") == "2024-01-15").select("fare").collect() vs pl.read_parquet("data/").filter(...).select(...).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Polars + DuckDB: hacer la query principal en Polars; pasar el resultado a DuckDB con con.from_arrow(df.to_arrow()) para hacer una consulta SQL compleja.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en Polars que: lee 12 meses NYC Taxi, filtra outliers, calcula avg fare por borough × hour, escribe parquet particionado.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 contra: pandas (si el dataset entra), DuckDB (con.execute(query).pl()), PySpark (Clase 210). Reportar tiempo + RAM peak.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query usando streaming engine que procesa &gt;RAM (forzar bajando psutil.virtual_memory().available / 4 con docker-compose limit).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query con window functions (pl.col("fare").rolling_mean(window_size=7).over("borough")) que en pandas requeriría 20 LOC.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con cuándo Polars vs cuándo otra cosa.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Polars docs — empezar por Getting started.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Polars vs pandas migration guide.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DB benchmark (DuckDB Labs) — Polars vs DuckDB vs pandas vs Spark en 5/50/500 GB.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Modern Polars (book): https://kevinheavey.github.io/modern-polars/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hyperscan Arrow ecosystem — zero-copy interop.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212 — Data warehouses: BigQuery, Snowflake, DuckDB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