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210 — PySpark para datasets grandes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Chambers &amp; Zaharia Spark: The Definitive Guide (O'Reilly, 2018) + PySpark docs 3.5+.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Procesar datasets que no entran en RAM con **PySpark 3.5+**: DataFrames con lazy evaluation, Spark SQL, particionado, joins eficientes (broadcast vs shuffle), y entender cuándo Spark **gana** vs pandas/Polars (&gt;10 GB) y cuándo **pierde** (&lt;1 GB, dev local).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una SparkSession (local o cluster) y leer Parquet/CSV/JSON con schema inference o explícito.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Chambers &amp; Zaharia Spark: The Definitive Guide (O'Reilly, 2018) + PySpark docs 3.5+.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Procesar datasets que no entran en RAM con PySpark 3.5+: DataFrames con lazy evaluation, Spark SQL, particionado, joins eficientes (broadcast vs shuffle), y entender cuándo Spark gana vs pandas/Polars (&gt;10 GB) y cuándo pierde (&lt;1 GB, dev local).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SparkSession (local o cluster) y leer Parquet/CSV/JSON con schema inference o explícito.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transformations (lazy: select, filter, groupBy) de actions (eager: count, collect, show, write).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Optimizar joins: broadcast join (tabla chica × tabla grande) vs sort-merge join (dos tablas grandes).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Particionar correctamente (partitionBy("date") al escribir, evitar partitionBy con cardinalidad alta).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performance con Spark UI: stages, shuffle data, skew.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RDD vs DataFrame vs SQL — 3 APIs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Lazy evaluation + DAG de ejecución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Particionado: al leer, al escribir, en memoria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Joins: broadcast vs shuffle vs sort-merge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Caching / persist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Spark UI: stages, shuffle, skew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pyspark==3.5.3. Usaremos modo local con todos los cores.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'spark_demo'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pyspark.sql import SparkSession, functions as F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pyspark.sql.functions import broadcast, col, rand, when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spark = (SparkSession.builder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.master('local[*]')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.appName('clase210')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.config('spark.sql.shuffle.partitions', '8')   # bajo para dataset chico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.config('spark.ui.port', '4042')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.getOrCreate())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print('Spark version:', spark.version, '| cores:', spark.sparkContext.defaultParallelism)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Spark session local: spark = SparkSession.builder.master("local[4]").appName("demo").getOrCreate().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Lazy vs eager: df2 = df.filter(...).select(...) (rápido, no ejecuta).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Broadcast join: cargá taxi (10 GB) y zones (1 KB).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al escribir: df.write.partitionBy("date").parquet("out/").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Skew: simulá una key skewed (90% rows con user_id=1).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PySpark que: lee NYC Taxi (parquet), filtra outliers, agrega por pickup_zone y hour, escribe parquet particionado por pickup_date.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de performance: misma agregación en (a) pandas (si entra), (b) Polars, (c) PySpark. Reportar tiempo y RAM peak.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1 stage skewed en Spark UI y aplicar salting para mitigar — mostrar antes/después.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Output final con .write.bucketBy(20, "zone_id").parquet(...) para acelerar joins futuros.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con cuándo elegir cada uno: criterios objetivos (tamaño, latencia, equipo).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Chambers, B. &amp; Zaharia, M. Spark: The Definitive Guide (O'Reilly, 2018) — algo viejo pero los conceptos siguen.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PySpark docs 3.5+ — empezar por Quickstart: DataFrame.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Adaptive Query Execution deep dive.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Spark Performance Tuning (official).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pyspark-stubs — type hints (incluidos en 3.4+).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211 — Polars como alternativa moderna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