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209 — Pipelines con Prefect o Dagster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Prefect 3 docs + Dagster docs + Reis &amp; Housley cap. 8.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el mismo pipeline de Clase 208 con **Prefect 3** (API Python moderna, hybrid execution) y con **Dagster** (asset-oriented, mejor lineage). Entender qué problemas resuelven mejor que Airflow y cuándo elegir cada uno.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un flow Prefect con @flow/@task, deployments, work pools y workers.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Prefect 3 docs + Dagster docs + Reis &amp; Housley cap. 8.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el mismo pipeline de Clase 208 con Prefect 3 (API Python moderna, hybrid execution) y con Dagster (asset-oriented, mejor lineage). Entender qué problemas resuelven mejor que Airflow y cuándo elegir cada uno.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flow Prefect con @flow/@task, deployments, work pools y workers.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assets Dagster (@asset) y entender la diferencia entre "task-oriented" (Airflow/Prefect) y "asset-oriented" (Dagster).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hybrid execution Prefect: control plane en cloud, workers en tu infra (sin enviar data sensible).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Dagster's UI para ver lineage automático: qué asset depende de qué, cuándo se materializó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Airflow vs Prefect vs Dagster según contexto (equipo, escala, tipo de pipeline).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Prefect 3: flows, tasks, deployments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Work pools + workers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Dagster: asset-oriented vs task-oriented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Software-defined assets (SDA)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Scheduling: cron, interval, event-driven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migrar de Airflow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Mismo pipeline BTC, implementado en Prefect y en Dagster. Comparación lado a lado.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tempfile, shutil, json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'flows_demo'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WORK.mkdir(); os.chdir(WORK)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Prefect flow: copiá la lógica del DAG Airflow al patrón Prefect: @flow def btc_pipeline(): notify(transform(load(extract()))).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Deployment Prefect: flow.serve(name="btc-hourly", cron="0    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Dagster assets: convertí las funciones a @asset def btc_price(), @asset def daily_avg(btc_price).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Materializar: en Dagster UI, click "Materialize" sobre btc_price.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Comparativa: mismo pipeline en Airflow + Prefect + Dagster.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airflow/dags/btc.py (de Clase 208).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prefect/btc.py con @flow/@task y deployment programado.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dagster/btc.py con @asset definitions y un Definitions object.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comparativo: LOC, complejidad de setup, calidad de UI, lineage support, cuándo elegir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Bonus: GitHub Actions que corre los 3 en CI y verifica que producen el mismo output.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Prefect 3 docs — empezar por Quickstart.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Dagster docs — Concepts → Assets.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Reis &amp; Housley Fundamentals of Data Engineering (O'Reilly, 2022) cap. 8.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Prefect vs Airflow (Prefect, 2024) — sesgado pero útil.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dagster-dbt integration — el combo más usado.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210 — PySpark para datasets grandes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