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208 — Pipelines ETL/ELT con Airflow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5 — Ingeniería de Datos · Fuente: Reis &amp; Housley Fundamentals of Data Engineering (O'Reilly, 2022) cap. 8 + Airflow docs 2.10+.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Escribir DAGs de **Airflow 2.x** con la API moderna (TaskFlow + `@dag`/`@task` decorators), entender la diferencia entre **ETL** (transform antes de cargar) y **ELT** (cargar al warehouse y transformar ahí), y orquestar un pipeline `extract → load → transform → notify` con retries, SLAs y backfill.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Escribir un DAG con TaskFlow API (@dag, @task) y entender el grafo resultante.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5 — Ingeniería de Datos · Fuente: Reis &amp; Housley Fundamentals of Data Engineering (O'Reilly, 2022) cap. 8 + Airflow docs 2.10+.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Escribir DAGs de Airflow 2.x con la API moderna (TaskFlow + @dag/@task decorators), entender la diferencia entre ETL (transform antes de cargar) y ELT (cargar al warehouse y transformar ahí), y orquestar un pipeline extract → load → transform → notify con retries, SLAs y backfill.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Escribir un DAG con TaskFlow API (@dag, @task) y entender el grafo resultante.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ETL (clásico) de ELT (moderno, warehouse-first) y elegir según contexto.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Configurar retries, SLAs, trigger rules (all_success, one_failed, none_failed), y XComs.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Hacer backfill (airflow dags backfill) para reprocesar fechas históricas sin duplicar.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Diagnosticar Task stuck in queued, Worker died, DAG not appearing con airflow dags list, logs, y airflow.cfg.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ETL vs ELT — cuándo cada uno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DAG = grafo dirigido acíclico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TaskFlow API vs Operators clásicos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XComs — pasar data entre tasks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Schedule + catchup + backfill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Sensors, hooks, providers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Notebook declarativo. Genera el DAG y el docker-compose. Para correrlo en vivo: docker-compose up y abrir la UI en localhost:8080.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os, tempfile, shutil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pathlib import Path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WORK = Path(tempfile.gettempdir()) / 'airflow_demo'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if WORK.exists(): shutil.rmtree(WORK)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(WORK / 'dags').mkdir(parents=True)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os.chdir(WORK)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print('cwd:', Path.cwd())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DAG mínimo TaskFlow: 3 tasks: extract (descarga CSV), transform (limpia con pandas), load (escribe a DuckDB).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Schedule + catchup: schedule='@daily', start_date=days_ago(7), catchup=True.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Retries + SLA: agregá retries=3, retry_delay=timedelta(minutes=2), sla=timedelta(minutes=10) al transform.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XCom: extract devuelve un dict pequeño (filename + row count).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Backfill: airflow dags backfill --start-date 2026-06-01 --end-date 2026-06-05 my_dag.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Corre cada hora (schedule='@hourly').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Extrae data de una API pública (ej. CoinGecko BTC price), la carga a DuckDB.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Transforma con SQL (run_sql task usando DuckDBHook).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 métrica (avg price 24h) y la postea a Slack via SlackWebhookOperator.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SLA de 5 min en extract, retries=3.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Reis, J. &amp; Housley, M. Fundamentals of Data Engineering (O'Reilly, 2022), cap. 8 — Queries, Modeling, and Transformation.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Airflow docs 2.x — TaskFlow API.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Awesome Apache Airflow.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dbt-core — el complemento natural para ELT.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Designing Data-Intensive Applications (Kleppmann, 2017) — fundamentos.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209 — Pipelines con Prefect o Dagster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