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Clase 206 — Testing de datos: Great Expectations, Deequ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4 + Great Expectations docs (1.x) + Deequ paper.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65960"/>
            <a:ext cx="10332720" cy="411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800"/>
              </a:spcAft>
              <a:defRPr sz="2200" b="1">
                <a:solidFill>
                  <a:srgbClr val="0F172A"/>
                </a:solidFill>
                <a:latin typeface="Segoe UI Semibold"/>
              </a:defRPr>
            </a:pPr>
            <a:r>
              <a:rPr sz="2200" b="1">
                <a:solidFill>
                  <a:srgbClr val="0F172A"/>
                </a:solidFill>
                <a:latin typeface="Segoe UI Semibold"/>
              </a:rPr>
              <a:t>Aplicar **testing como código** a los datos: definir "expectations" (assertions sobre el dataset) y validarlas en cada corrida del pipeline. Detectar **schema drift**, **outliers extremos**, **nulos inesperados** antes de que lleguen al entrenamiento o a la predicción. Bug típico: no es que el modelo se rompe — es que la data está rota y nadie se entera.</a:t>
            </a:r>
          </a:p>
          <a:p>
            <a:pPr>
              <a:defRPr sz="1500" b="0">
                <a:solidFill>
                  <a:srgbClr val="475569"/>
                </a:solidFill>
                <a:latin typeface="Segoe UI"/>
              </a:defRPr>
            </a:pPr>
            <a:r>
              <a:rPr sz="1500" b="0">
                <a:solidFill>
                  <a:srgbClr val="475569"/>
                </a:solidFill>
                <a:latin typeface="Segoe UI"/>
              </a:rPr>
              <a:t>Al cierre: Definir un Expectation Suite con Great Expectations 1.x: schema, ranges, uniqueness, null rates, regex.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🎯 Objetivo · 📚 Resultados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Parte: 4 — MLOps · Fuente: Huyen cap. 4 + Great Expectations docs (1.x) + Deequ paper.  Duración estimada: 75 min.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Objetivo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500" b="0">
                <a:solidFill>
                  <a:srgbClr val="0F172A"/>
                </a:solidFill>
                <a:latin typeface="Segoe UI"/>
              </a:defRPr>
            </a:pPr>
            <a:r>
              <a:rPr sz="1500" b="0">
                <a:solidFill>
                  <a:srgbClr val="0F172A"/>
                </a:solidFill>
                <a:latin typeface="Segoe UI"/>
              </a:rPr>
              <a:t>• Aplicar testing como código a los datos: definir "expectations" (assertions sobre el dataset) y validarlas en cada corrida del pipeline. Detectar schema drift, outliers extremos, nulos inesperados antes de que lleguen al entrenamiento o a la predicción. Bug típico: no es que el modelo se rompe — es que la data está rota y nadie se entera.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Resultados de aprendizaje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Definir un Expectation Suite con Great Expectations 1.x: schema, ranges, uniqueness, null rates, regex.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Generar un Data Docs HTML que documenta el dataset + resultados de validación (auditoría para regulador).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Integrar GE en un pipeline DVC/Airflow: si validación falla, abortar el pipeline.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Usar Deequ (Scala/Python via PyDeequ) para datasets grandes en Spark.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Diferenciar data tests (sobre el dataset) de unit tests (sobre el código) — son ortogonales.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🗺️ Temas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Recorrido de la sesión.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Por qué unit tests no alcanzan en data pipelines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Expectation Suite: schema + business rules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Profiling automático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Data Docs: docs ejecutables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Checkpoints e integración con pipelines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Deequ para Spark scale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📖 Definiciones clave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Conceptos a fijar antes de la práctica.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800" b="0">
                <a:solidFill>
                  <a:srgbClr val="0F172A"/>
                </a:solidFill>
                <a:latin typeface="Segoe UI"/>
              </a:defRPr>
            </a:pPr>
            <a:r>
              <a:rPr sz="1800" b="0">
                <a:solidFill>
                  <a:srgbClr val="0F172A"/>
                </a:solidFill>
                <a:latin typeface="Segoe UI"/>
              </a:rPr>
              <a:t>• Ver README de la clase.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💻 Código de muestra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Definimos un suite de expectations sobre California Housing y validamos con (a) Great Expectations 1.x, (b) Pandera, (c) Polars + checks ad-hoc. Inyectamos un bug a propósito para ver el sistema detectarlo.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828800"/>
            <a:ext cx="10698480" cy="4480560"/>
          </a:xfrm>
          <a:prstGeom prst="roundRect">
            <a:avLst/>
          </a:prstGeom>
          <a:solidFill>
            <a:srgbClr val="0F172A"/>
          </a:solidFill>
          <a:ln w="15240"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011680"/>
            <a:ext cx="10241280" cy="4114800"/>
          </a:xfrm>
          <a:prstGeom prst="rect">
            <a:avLst/>
          </a:prstGeom>
          <a:noFill/>
        </p:spPr>
        <p:txBody>
          <a:bodyPr wrap="square" anchor="t">
            <a:spAutoFit/>
          </a:bodyPr>
          <a:lstStyle/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import pandas as pd, numpy as np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from sklearn.datasets import fetch_california_housing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 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data = fetch_california_housing(as_frame=True)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 = data.data.copy()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df['target'] = data.target</a:t>
            </a:r>
          </a:p>
          <a:p>
            <a:pPr>
              <a:defRPr sz="1200" b="0">
                <a:solidFill>
                  <a:srgbClr val="F8FAFC"/>
                </a:solidFill>
                <a:latin typeface="Courier New"/>
              </a:defRPr>
            </a:pPr>
            <a:r>
              <a:rPr sz="1200" b="0">
                <a:solidFill>
                  <a:srgbClr val="F8FAFC"/>
                </a:solidFill>
                <a:latin typeface="Courier New"/>
              </a:rPr>
              <a:t>print(df.shape, '\n', df.describe().round(2).T[['min', 'max', 'mean']])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🧪 Ejercicios · 📝 Homework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Práctica guiada + entrega.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Ejercicios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9144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Bootstrap de un suite: gx init para crear el proyecto.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Custom expectations: agregá: expect_column_values_to_be_between('MedInc', 0, 20), expect_table_row_count_to_be_between(1000, 100000), expect_column_pair_values_A_to_be_greater_than_B('AveRooms', 'AveBedrms') (más rooms que bedrooms).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Checkpoint: configurá un checkpoint que (a) corre el suite, (b) si falla, abre un Slack alert.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 Docs: gx docs build.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Pandera alternative: el mismo schema con pandera: class HousingSchema(pa.DataFrameModel): MedInc: Series[float] = pa.Field(in_range={"min_value": 0, "max_value": 20}).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217920" y="1783080"/>
            <a:ext cx="52120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6400800" y="1920240"/>
            <a:ext cx="48463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1600" b="1">
                <a:solidFill>
                  <a:srgbClr val="22C55E"/>
                </a:solidFill>
                <a:latin typeface="Segoe UI Semibold"/>
              </a:defRPr>
            </a:pPr>
            <a:r>
              <a:rPr sz="1600" b="1">
                <a:solidFill>
                  <a:srgbClr val="22C55E"/>
                </a:solidFill>
                <a:latin typeface="Segoe UI Semibold"/>
              </a:rPr>
              <a:t>Homework verificable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0" y="2331720"/>
            <a:ext cx="4846320" cy="36576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Expectation Suite Great Expectations versionada en git (YAML/JSON).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Checkpoint que se corre como step del pipeline DVC o Airflow (Clase 203) antes del training.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Data Docs HTML buildeado en CI y publicado a GitHub Pages.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Slack alert (con webhook stub si no tenés real) cuando una expectation falla.</a:t>
            </a:r>
          </a:p>
          <a:p>
            <a:pPr>
              <a:spcAft>
                <a:spcPts val="800"/>
              </a:spcAft>
              <a:defRPr sz="1400" b="0">
                <a:solidFill>
                  <a:srgbClr val="0F172A"/>
                </a:solidFill>
                <a:latin typeface="Segoe UI"/>
              </a:defRPr>
            </a:pPr>
            <a:r>
              <a:rPr sz="1400" b="0">
                <a:solidFill>
                  <a:srgbClr val="0F172A"/>
                </a:solidFill>
                <a:latin typeface="Segoe UI"/>
              </a:rPr>
              <a:t>• Demonstración de un dataset alterado (NaN inyectados, outliers, schema cambiado) que el pipeline detecta y aborta, sin que el modelo se entrene con data sucia.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🔗 Referencias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Bibliografía y docs oficiales.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868680" y="1874519"/>
            <a:ext cx="10424160" cy="4297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Huyen, Chip. Designing Machine Learning Systems (O'Reilly, 2022), cap. 4 — Training Data.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Great Expectations docs — 1.x es la versión actual (rompió compat con 0.x).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Pandera docs — schema validation for pandas/polars.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PyDeequ — Spark-scale data testing.</a:t>
            </a:r>
          </a:p>
          <a:p>
            <a:pPr>
              <a:spcAft>
                <a:spcPts val="1000"/>
              </a:spcAft>
              <a:defRPr sz="1600" b="0">
                <a:solidFill>
                  <a:srgbClr val="0F172A"/>
                </a:solidFill>
                <a:latin typeface="Segoe UI"/>
              </a:defRPr>
            </a:pPr>
            <a:r>
              <a:rPr sz="1600" b="0">
                <a:solidFill>
                  <a:srgbClr val="0F172A"/>
                </a:solidFill>
                <a:latin typeface="Segoe UI"/>
              </a:rPr>
              <a:t>• Schelter et al. Automating large-scale data quality verification (VLDB 2018) — paper de Deequ.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A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411480"/>
          </a:xfrm>
          <a:prstGeom prst="rect">
            <a:avLst/>
          </a:prstGeom>
          <a:solidFill>
            <a:srgbClr val="0F172A"/>
          </a:solidFill>
          <a:ln>
            <a:solidFill>
              <a:srgbClr val="0F172A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"/>
            <a:ext cx="12191695" cy="73152"/>
          </a:xfrm>
          <a:prstGeom prst="rect">
            <a:avLst/>
          </a:prstGeom>
          <a:solidFill>
            <a:srgbClr val="22C55E"/>
          </a:solidFill>
          <a:ln>
            <a:solidFill>
              <a:srgbClr val="22C55E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640080" y="731520"/>
            <a:ext cx="10881360" cy="73152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pPr>
              <a:defRPr sz="2300" b="1">
                <a:solidFill>
                  <a:srgbClr val="0F172A"/>
                </a:solidFill>
                <a:latin typeface="Segoe UI Semibold"/>
              </a:defRPr>
            </a:pPr>
            <a:r>
              <a:rPr sz="2300" b="1">
                <a:solidFill>
                  <a:srgbClr val="0F172A"/>
                </a:solidFill>
                <a:latin typeface="Segoe UI Semibold"/>
              </a:rPr>
              <a:t>Siguiente paso →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58368" y="1298448"/>
            <a:ext cx="10881360" cy="5029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1100" b="0">
                <a:solidFill>
                  <a:srgbClr val="475569"/>
                </a:solidFill>
                <a:latin typeface="Segoe UI"/>
              </a:defRPr>
            </a:pPr>
            <a:r>
              <a:rPr sz="1100" b="0">
                <a:solidFill>
                  <a:srgbClr val="475569"/>
                </a:solidFill>
                <a:latin typeface="Segoe UI"/>
              </a:rPr>
              <a:t>Cierre de la clase.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31520" y="1783080"/>
            <a:ext cx="10698480" cy="4480560"/>
          </a:xfrm>
          <a:prstGeom prst="roundRect">
            <a:avLst/>
          </a:prstGeom>
          <a:solidFill>
            <a:srgbClr val="FFFFFF"/>
          </a:solidFill>
          <a:ln w="15240">
            <a:solidFill>
              <a:srgbClr val="CBD5E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TextBox 6"/>
          <p:cNvSpPr txBox="1"/>
          <p:nvPr/>
        </p:nvSpPr>
        <p:spPr>
          <a:xfrm>
            <a:off x="914400" y="27432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 sz="2400" b="1">
                <a:solidFill>
                  <a:srgbClr val="0F172A"/>
                </a:solidFill>
                <a:latin typeface="Segoe UI Semibold"/>
              </a:defRPr>
            </a:pPr>
            <a:r>
              <a:rPr sz="2400" b="1">
                <a:solidFill>
                  <a:srgbClr val="0F172A"/>
                </a:solidFill>
                <a:latin typeface="Segoe UI Semibold"/>
              </a:rPr>
              <a:t>Clase 207 — Testing de modelos: invariance, behavioral tests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