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205 — Interpretabilidad: SHAP, LIME, PDP, ICE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4 — MLOps · Fuente: Molnar, Interpretable ML (2ª ed.) + Lundberg &amp; Lee (2017, NIPS, SHAP paper) + Ribeiro et al. (2016, KDD, LIME paper).  Duración estimada: 80 min. · Esta clase es complementaria a la Clase 079 (SHAP profundo, Parte 1). Acá el foco es producción: cómo integrar interpretabilidad al servicio (/explain endpoint), cómo escalar SHAP a grandes datasets, y cómo presentar explicaciones a stakeholders no técnicos.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Hacer interpretabilidad **deployable**: exponer un endpoint `/explain` que devuelva la atribución por feature de una predicción individual (SHAP/LIME), generar reportes globales (PDP/ICE) al promover un modelo, y entender los **tres trade-offs**: fidelidad vs simplicidad, global vs local, exacto vs aproximado.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Diferenciar local (esta predicción) vs global (modelo en general) y model-agnostic vs model-specific.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4 — MLOps · Fuente: Molnar, Interpretable ML (2ª ed.) + Lundberg &amp; Lee (2017, NIPS, SHAP paper) + Ribeiro et al. (2016, KDD, LIME paper).  Duración estimada: 80 min. · Esta clase es complementaria a la Clase 079 (SHAP profundo, Parte 1). Acá el foco es producción: cómo integrar interpretabilidad al servicio (/explain endpoint), cómo escalar SHAP a grandes datasets, y cómo presentar explicaciones a stakeholders no técnicos.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Hacer interpretabilidad deployable: exponer un endpoint /explain que devuelva la atribución por feature de una predicción individual (SHAP/LIME), generar reportes globales (PDP/ICE) al promover un modelo, y entender los tres trade-offs: fidelidad vs simplicidad, global vs local, exacto vs aproximado.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local (esta predicción) vs global (modelo en general) y model-agnostic vs model-specific.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SHAP con TreeExplainer (rápido, exacto, árboles), KernelExplainer (lento, model-agnostic), DeepExplainer (redes neuronales) y Partition (recientes).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LIME para explicaciones model-agnostic en texto/imágenes/tabular.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Generar PDP (Partial Dependence Plot) e ICE (Individual Conditional Expectation) con sklearn.inspection.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cuándo SHAP es lo correcto y cuándo es overkill (ej. modelo lineal: usar coeficientes directamente).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Local vs global, model-agnostic vs specific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SHAP: TreeExplainer vs KernelExplainer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LIME para texto/imágenes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PDP + ICE: efecto marginal vs heterogeneidad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Endpoint /explain en producción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Comunicar a stakeholders no técnicos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TreeSHAP vs KernelSHAP, PDP+ICE, comparación con LIME, y diseño de un endpoint /explain. Requiere: pip install shap lime xgboost matplotlib.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np, pandas as pd, time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sklearn.datasets import fetch_california_housing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sklearn.model_selection import train_test_split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xgboost as xgb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data = fetch_california_housing(as_frame=True)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X, y = data.data, data.target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Xtr, Xte, ytr, yte = train_test_split(X, y, test_size=0.2, random_state=42)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model = xgb.XGBRegressor(n_estimators=200, max_depth=5, random_state=42, n_jobs=-1).fit(Xtr, ytr)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print('test R2:', model.score(Xte, yte))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TreeSHAP: entrená XGB sobre California.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KernelSHAP vs TreeSHAP: corré KernelExplainer con 100 background samples sobre el mismo XGB.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LIME tabular: LimeTabularExplainer sobre el mismo modelo.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PDP + ICE: sklearn.inspection.PartialDependenceDisplay.from_estimator(model, X, features=['MedInc', 'HouseAge'], kind='both').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Endpoint /explain: extendé el FastAPI (Clase 199) con POST /explain que devuelve top-5 features + SHAP values + base value, para una instancia.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POST /predict (de Clase 199).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POST /explain que devuelve {"prediction": float, "base_value": float, "top_features": [{"name": "MedInc", "shap": 0.23}, ...]}.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Endpoint GET /global-explanation que devuelve PDP + global SHAP precomputados (cacheados al startup).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UI HTML básica que muestra waterfall plot (SHAP) para inputs interactivos.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README que justifica: por qué TreeSHAP y no KernelSHAP, por qué top-5 y no top-20, por qué pre-computar global.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Molnar, C. Interpretable Machine Learning (2ª ed., libro online gratis): https://christophm.github.io/interpretable-ml-book/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Lundberg, S. &amp; Lee, S. A Unified Approach to Interpreting Model Predictions (NIPS 2017) — SHAP.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Ribeiro, M. et al. "Why Should I Trust You?": Explaining the Predictions of Any Classifier (KDD 2016) — LIME.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SHAP docs — TreeExplainer, KernelExplainer, plots.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InterpretML / EBM — modelos intrínsecamente interpretables (Microsoft Research).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206 — Testing de datos: Great Expectations, Deequ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