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202 — Monitoreo: data drift, model drift, alertas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 cap. 8 + Evidently AI docs + NannyML + Gama et al., A Survey on Concept Drift Adaptation (ACM, 2014).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Detectar antes que el negocio: **(a) data drift** (la distribución de features cambió), **(b) prediction drift** (la distribución de predicciones cambió), **(c) concept drift** (la relación X→y cambió). Configurar alertas que avisen *antes* de que la métrica de negocio caiga, no después.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Distinguir data drift (P(X) cambia), prediction drift (P(ŷ) cambia), concept drift (P(y|X) cambia) y elegir el test correcto para cada uno.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 cap. 8 + Evidently AI docs + NannyML + Gama et al., A Survey on Concept Drift Adaptation (ACM, 2014).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Detectar antes que el negocio: (a) data drift (la distribución de features cambió), (b) prediction drift (la distribución de predicciones cambió), (c) concept drift (la relación X→y cambió). Configurar alertas que avisen antes de que la métrica de negocio caiga, no después.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data drift (P(X) cambia), prediction drift (P(ŷ) cambia), concept drift (P(y|X) cambia) y elegir el test correcto para cada uno.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drift con tests estadísticos: PSI (Population Stability Index), K-S (continuas), chi-cuadrado (categóricas), Wasserstein (más sensible que K-S en colas).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Evidently AI para generar reportes HTML con todos los tests + visualizaciones, y NannyML para estimar performance sin labels en producción (CBPE).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alertas en Grafana / CloudWatch / Slack vía webhook cuando el drift score supera el umbral.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el "drift" es ruido (re-test con bonferroni) vs señal (acción).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3 tipos de drift y por qué importan distinto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PSI: umbral 0.1 / 0.2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K-S, chi-cuadrado, Wasserstein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Performance estimation sin labels (CBPE)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Reference window vs current window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Alertas: umbral + cooldown + canal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scipy import stats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sklearn.datasets import fetch_california_housing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X, y = fetch_california_housing(return_X_y=True, as_frame=True)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Reference = primer 60%, Current = último 40% con shift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 = len(X)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ref = X.iloc[:int(n * 0.6)].copy()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cur = X.iloc[int(n * 0.6):].copy()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Shift sintético: 'MedInc' inflación + 'HouseAge' segmento nuevo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cur['MedInc'] = cur['MedInc'] * 1.5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cur = cur[cur['HouseAge'] &gt;= 25]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print('ref:', ref.shape, '| cur:', cur.shape)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PSI manual: bineá MedInc en 10 deciles (con bordes del reference).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K-S vs Wasserstein: agregale outliers a 5% de la muestra de producción (multiplicá esos por 100).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Reporte Evidently: Report(metrics=[DataDriftPreset()]) sobre reference vs current.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Concept drift sin labels (CBPE): con NannyML, fit el estimador sobre reference + predicciones.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Alerta: escribí un script que (a) calcule PSI por feature, (b) si alguna &gt;0.2 emite un POST a un webhook Slack/Discord, (c) usá cooldown de 4 h con un archivo last_alert.txt para evitar spamming.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Job diario (Cron / Airflow / GH Actions schedule) que toma el snapshot de producción de las últimas 24 h y lo compara con el reference window.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Reporte Evidently HTML guardado en S3 / GCS (timestamped).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PSI dashboard en Grafana o Streamlit que muestra evolución por feature en los últimos 30 días.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Alerta a Slack si: PSI &gt; 0.2 en cualquier feature, O drift score global &gt; umbral, O CBPE estimated_accuracy cayó &gt;5 puntos.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Runbook (runbook.md) con 3 escenarios: (a) drift de feature legítimo (cambio negocio) → retrainings, (b) drift por bug en pipeline → fix upstream, (c) concept drift → A/B test modelo nuevo.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Huyen, Chip. Designing Machine Learning Systems (O'Reilly, 2022), cap. 8 — Monitoring.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Evidently AI — reportes y tests.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NannyML — CBPE y DLE.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Gama et al., A Survey on Concept Drift Adaptation (ACM Computing Surveys, 2014) — taxonomía clásica.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Monitoring ML Models: Theory (Tagliabue) — visión práctica.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203 — Reentrenamiento programado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