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199 — APIs con FastAPI sirviendo modelos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11 + docs FastAPI + Ramalho cap. 5.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Exponer un modelo entrenado como **REST API** con FastAPI: validación de input con Pydantic, batching, async, healthcheck, métricas Prometheus, OpenAPI auto-generado. Target: p99 latency &lt;100 ms y throughput &gt;500 req/s en un solo nodo CPU.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un servicio FastAPI con endpoints POST /predict, POST /predict-batch, GET /health, GET /metrics.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11 + docs FastAPI + Ramalho cap. 5.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Exponer un modelo entrenado como REST API con FastAPI: validación de input con Pydantic, batching, async, healthcheck, métricas Prometheus, OpenAPI auto-generado. Target: p99 latency &lt;100 ms y throughput &gt;500 req/s en un solo nodo CPU.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servicio FastAPI con endpoints POST /predict, POST /predict-batch, GET /health, GET /metrics.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schemas de input/output con pydantic.BaseModel y obtener validación + docs gratis.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lifespan events para cargar el modelo una sola vez (no por request).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Loadtestear con locust y medir latency p50/p95/p99 + throughput.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sync def y async def según si el predict es CPU-bound o I/O-bound.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ASGI vs WSGI: por qué FastAPI no es Flask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Pydantic v2: validación + serialización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Lifespan: cargar modelo 1 vez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Sync vs async para predict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Batching: /predict-batch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Observabilidad: /health, /metrics, logs estructurados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shutil, tempfile, joblib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load_iris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RandomForestClassifier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'fastapi_demo'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WORK.mkdir(); 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X, y = load_iris(return_X_y=True)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 = RandomForestClassifier(n_estimators=50, random_state=42).fit(X, y)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joblib.dump(m, 'model.pkl')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print('modelo guardado:', Path('model.pkl').stat().st_size, 'bytes')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API mínima: POST /predict con IrisInput(features: list[float]) → IrisOutput(class: int, proba: list[float]).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Lifespan: cargá el modelo en un lifespan y guardalo en app.state.model.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Batching: agregá POST /predict-batch con BatchInput(rows: list[list[float]]).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Async vs sync: simulá un predict que llama a una API externa (await httpx.AsyncClient().get(...)).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Observabilidad: agregá prometheus-fastapi-instrumentator → /metrics.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Endpoints POST /predict, POST /predict-batch, GET /health, GET /metrics, GET /docs.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Pydantic models con validación: features debe tener exactamente 4 floats positivos.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lifespan que carga model.pkl una vez al startup.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locustfile.py que simula 100 users concurrentes durante 60 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Reporte de loadtest con p50/p95/p99 latency y RPS, justificando si el target (&lt;100 ms p99, &gt;500 RPS) se cumple.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11.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FastAPI docs — Tutorial y Advanced User Guide.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Pydantic v2 migration guide — qué cambió desde v1.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Locust — loadtest distribuido en Python.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NVIDIA Triton — alternativa para producción seria.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200 — Kubernetes para servir modelos a escala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