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196 — Feature stores (Feast)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6 + Feast docs 0.40+.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Resolver el problema más caro de ML en producción —**training/serving skew**: que las features que ve el modelo en producción sean distintas a las que vio en training— centralizando definiciones de features en un **feature store**. Usar **Feast** para definir entidades + feature views, materializar al **online store** (Redis/SQLite), y servir features con `get_online_features` en &lt;10 ms.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la diferencia entre offline store (parquet/BigQuery, para training) y online store (Redis/DynamoDB, para serving low-latency).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6 + Feast docs 0.40+.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Resolver el problema más caro de ML en producción —training/serving skew: que las features que ve el modelo en producción sean distintas a las que vio en training— centralizando definiciones de features en un feature store. Usar Feast para definir entidades + feature views, materializar al online store (Redis/SQLite), y servir features con get_online_features en &lt;10 ms.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diferencia entre offline store (parquet/BigQuery, para training) y online store (Redis/DynamoDB, para serving low-latency).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Entity, FeatureView, FileSource y registrar el repo con feast apply.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un training dataset point-in-time correct con get_historical_features (evita data leakage temporal).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Materializar features (feast materialize-incremental) y consumirlas en serving con get_online_features.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NO usar feature store (ML con &lt;5 features estables, equipo de 1, datos batch puro).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Training/serving skew — el bug más caro de MLOps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Offline vs online store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Entity + FeatureView + FileSource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Point-in-time joins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materialize / materialize-incremental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Feast vs construir uno propio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shutil, tempfile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datetime import datetime, timedelta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pd,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'feast_demo'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REPO = WORK / 'feature_repo'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(REPO / 'data').mkdir(parents=True)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os.chdir(WORK)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print('cwd:', Path.cwd())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Setup mínimo: feast init driver_repo.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Training dataset histórico: armá un entity_df con driver_id y event_timestamp para 5 momentos distintos del día.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Materialización + serving: feast materialize-incremental $(date +%Y-%m-%d).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TTL en acción: configurá ttl=timedelta(days=1).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Skew check: comparé el feature offline (parquet) y el online (SQLite) para el mismo driver_id.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Una Entity customer_id y una segunda merchant_id.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Tres FeatureView: customer_stats (avg_purchase, n_purchases_7d), merchant_stats (avg_rating, n_disputes_30d), transaction_features (amount, hour_of_day).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 script build_training.py que arma el training set point-in-time correct para una tarea de fraud detection.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 script serve.py que, dado un (customer_id, merchant_id), devuelve el vector de features listo para el modelo.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del repo Feast con instrucciones para feast apply + materialize + serve.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Huyen, Chip. Designing Machine Learning Systems (O'Reilly, 2022), cap. 6 — sección Feature Engineering y Feature Store.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Feast docs — empezar por Quickstart.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Point-in-time joins explained (Feast blog) — el por qué con ejemplos.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Tecton vs Feast (2024 comparison) — vendor-biased, leer con criterio.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MLOps at Reasonable Scale (Tagliabue, 2022) — cuándo NO usar feature store.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197 — CI/CD para ML con GitHub Actions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