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194 — Versionado de datos con DVC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Huyen, Designing Machine Learning Systems cap. 6 + docs oficiales DVC 3.x.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Versionar datasets pesados (&gt;100 MB, que git rechaza) con **DVC 3.x**, separando *qué* dato se usó (puntero en git, ~200 bytes) de *dónde* vive el blob real (S3, GCS, Azure, disco local). Reproducir un entrenamiento de hace 3 meses con `git checkout &lt;sha&gt; &amp;&amp; dvc pull` y entender por qué `dvc.lock` es a los datos lo que `package-lock.json` es a npm.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Inicializar un repo con dvc init y rastrear un dataset con dvc add data/raw.csv (entiende que git solo guarda el .dvc pointer).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Huyen, Designing Machine Learning Systems cap. 6 + docs oficiales DVC 3.x.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Versionar datasets pesados (&gt;100 MB, que git rechaza) con DVC 3.x, separando qué dato se usó (puntero en git, ~200 bytes) de dónde vive el blob real (S3, GCS, Azure, disco local). Reproducir un entrenamiento de hace 3 meses con git checkout &lt;sha&gt; &amp;&amp; dvc pull y entender por qué dvc.lock es a los datos lo que package-lock.json es a npm.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Inicializar un repo con dvc init y rastrear un dataset con dvc add data/raw.csv (entiende que git solo guarda el .dvc pointer).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un remote (dvc remote add -d origin s3://bucket/path) y sincronizar con dvc push / dvc pull.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pipeline reproducible declarando stages en dvc.yaml (deps, outs, params, metrics) y ejecutarlo con dvc repro.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experimentos con dvc exp run, dvc exp show, dvc exp diff — alternativa ligera a MLflow para casos simples.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ERROR: output 'X' is already tracked by SCM y otros choques DVC ↔ git.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problema: git LFS no escala a TB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mental DVC: pointer en git + blob en remote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 add vs dvc.yaml stages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Remotes (S3, GCS, Azure, SSH, local)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dvc.lock — el "lockfile" de tu pipeline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 exp — branching-less experiments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os, shutil, subprocess, tempfile,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seaborn as sns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WORK = Path(tempfile.gettempdir()) / 'dvc_demo'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REMOTE = Path(tempfile.gettempdir()) / 'dvc_remote_demo'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for p in (WORK, REMOTE):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if p.exists(): shutil.rmtree(p)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p.mkdir(parents=True)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os.chdir(WORK)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Setup mínimo: inicializá un repo git + DVC (git init &amp;&amp; dvc init).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Remote local: configurá un remote en /tmp/dvc-remote-demo con dvc remote add -d local /tmp/dvc-remote-demo.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declarativo: creá dvc.yaml con dos stages — prepare (lee raw/titanic.csv, elimina nulos, escribe data/processed/clean.csv) y train (entrena un LogisticRegression, escribe model.pkl y metrics.json).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Reproducción: tocá un parámetro en params.yaml (test_size: 0.2 → 0.3).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Experimentos sin branching: dvc exp run -S 'train.C=0.1' tres veces con valores distintos de C.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dvc.yaml con stages prepare → train → evaluate.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params.yaml con al menos test_size, random_state, model.C.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metrics.json con accuracy y f1 que se reporten con dvc metrics show.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Tres corridas dvc exp run variando model.C ∈ {0.01, 1, 100}.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Output de dvc exp show --no-pager adjunto como experiments.txt.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6 — Model Development and Offline Evaluation, sección sobre data versioning.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 3.x documentation — empezar por Get Started.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DVC dvc.yaml reference — todos los campos de stage.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Iterative Studio — UI hosted opcional para visualizar pipelines DVC (no requerida, gratis para repos públicos).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Comparativa práctica DVC vs LFS vs LakeFS: Data versioning landscape 2024.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195 — Versionado de modelos y experimentos con MLflow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