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193 — Stack bayesiano moderno: PyMC v5, NumPyro, ArviZ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PyMC v5 docs + NumPyro docs + ArviZ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el **stack bayesiano moderno post-Theano** —**PyMC v5** (PyTensor), **NumPyro** (JAX), **ArviZ** (visualización backend-agnóstica)— a nivel de poder construir modelos jerárquicos serios, diagnosticar convergencia (`r_hat`, `ess_bulk`, divergences), comparar modelos con **LOO-CV** y **WAIC**, y elegir backend según escala.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modelo jerárquico no-centered en PyMC v5.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PyMC v5 docs + NumPyro docs + ArviZ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el stack bayesiano moderno post-Theano —PyMC v5 (PyTensor), NumPyro (JAX), ArviZ (visualización backend-agnóstica)— a nivel de poder construir modelos jerárquicos serios, diagnosticar convergencia (r_hat, ess_bulk, divergences), comparar modelos con LOO-CV y WAIC, y elegir backend según escala.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modelo jerárquico no-centered en PyMC v5.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Diagnosticar: r_hat ≤ 1.01, ess_bulk ≥ 400, divergences =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non-centered parameterization para evitar funnel posteriors.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modelos con az.compare([m1, m2], ic='loo').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Migrar modelo de PyMC a NumPyro para 10-50× speedup en CPU.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PyMC v5: PyTensor backend, sintaxis estable.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NumPyro: JAX backend, JIT + autograd + GPU/TPU.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Centered vs non-centered parametrization.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Posterior predictive check con ArviZ.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LOO-CV y WAIC para comparación.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SVI con AutoNormal / AutoMultivariateNormal.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PyMC v5 (PyTensor backend), NumPyro (JAX, NUTS rápido), ArviZ (diagnósticos y comparación de modelos). Requiere: pip install numpy scipy arviz (opcional pymc, numpyro).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TRUE_A, TRUE_B, TRUE_SIGMA = 1.5, 2.3,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rng.normal(0, 1,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TRUE_A + TRUE_B * x + rng.normal(0, TRUE_SIGMA,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print(f'n={n}  truth: a={TRUE_A}  b={TRUE_B}  sigma={TRUE_SIGMA}')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PyMC v5 hierarchical: tip ~ Normal(α_day + β·bill, σ); α_day ~ Normal(μα, σα).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Non-centered: re-parametrizar el modelo con α_day = μα + σα · z_day, z_day ~ N(0,1).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PPC: pm.sample_posterior_predictive + az.plot_ppc.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 version: traducir, comparar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LOO compare: 3 modelos (intercepto solo, + slope, + jerárquico).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PyMC v5 jerárquico con day como nivel.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SVI en NumPyro como alternativa rápida.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3 enfoques: MCMC PyMC, MCMC NumPyro, SVI NumPyro.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az.plot_trace, az.summary, az.compare para 2 variantes del modelo.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Salvatier, Wiecki &amp; Fonnesbeck (2016), PyMC3 — original paper.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Phan, Pradhan &amp; Jankowiak (2019), NumPyro.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Vehtari et al. (2017), Practical Bayesian model evaluation using leave-one-out cross-validation and WAIC.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McElreath (2020), Statistical Rethinking — best book intro bayesiano.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Pasar a la práctica con el notebook.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