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192 — Bayes intro: priors, posterior, MCMC con PyMC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McElreath, Statistical Rethinking (2ª ed.) + Gelman et al., Bayesian Data Analysis (3ª ed.) + Martin, Bayesian Modeling and Computation in Python.  Duración estimada: 95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Entender la **lógica bayesiana** —prior + likelihood → posterior vía teorema de Bayes— y construir un modelo simple end-to-end con **PyMC v5** (regresión bayesiana sobre datos reales), interpretar el posterior con **ArviZ** (trace plots, posterior intervals, posterior predictive checks), y conocer el stack moderno: **PyMC v5** (post-Theano, sobre PyTensor), **NumPyro** (sobre JAX, GPU-friendly) y **ArviZ** (visualización + diagnóstico backend-agnóstico).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Escribir posterior ∝ likelihood × prior y aplicarlo a un caso conjugado (Beta-Binomial para una tasa de conversión).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McElreath, Statistical Rethinking (2ª ed.) + Gelman et al., Bayesian Data Analysis (3ª ed.) + Martin, Bayesian Modeling and Computation in Python.  Duración estimada: 95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la lógica bayesiana —prior + likelihood → posterior vía teorema de Bayes— y construir un modelo simple end-to-end con PyMC v5 (regresión bayesiana sobre datos reales), interpretar el posterior con ArviZ (trace plots, posterior intervals, posterior predictive checks), y conocer el stack moderno: PyMC v5 (post-Theano, sobre PyTensor), NumPyro (sobre JAX, GPU-friendly) y ArviZ (visualización + diagnóstico backend-agnóstico).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posterior ∝ likelihood × prior y aplicarlo a un caso conjugado (Beta-Binomial para una tasa de conversión).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modelo lineal bayesiano con pymc.Model() as m: ... y muestrearlo con pm.sample() (NUTS).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Inspeccionar trace con arviz.plot_trace, diagnosticar convergencia (r_hat ≤ 1.01, ess_bulk ≥ 400).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HDI (Highest Density Interval) como reemplazo del IC clásico — con interpretación directa de probabilidad.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posterior predictive check (pm.sample_posterior_predictive) y entender por qué es la validación bayesiana fundamental.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Teorema de Bayes: P(θ|D) = P(D|θ)·P(θ) / P(D).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Conjugados: Beta–Binomial, Gamma–Poisson, Normal–Normal (intuición sin MCMC).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MCMC: idea — muestrear de una distribución sin computarla analíticamente. NUTS (No U-Turn Sampler).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HDI vs IC frecuentista: el HDI es interpretado directamente como P(θ ∈ HDI | datos) = 0.94.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Posterior predictive: la distribución de datos futuros simulados desde el posterior. Test de modelo.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Priors: no informativos (Uniform, HalfNormal con scale grande), débilmente informativos (recomendado), informativos (cuando hay expertise).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Complemento moderno: PyMC v5 (PyTensor backend, ya estable post-Theano), NumPyro (JAX, GPU), ArviZ (diagnóstico estándar).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Conjugado a mano: 100 visitas, 8 conversiones.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Regresión bayesiana: ajustá el modelo PyMC del ejemplo sobre tips.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Comparación: compará los coeficientes bayesianos (mean del posterior) con OLS de statsmodels sobre el mismo dataset.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Posterior predictive check: ejecutá sample_posterior_predictive y az.plot_ppc.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NumPyro: traducí el modelo a NumPyro, ajustá, convertí con az.from_numpyro y verificá que los resultados son equivalentes.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Modelar la propina como tip ~ Normal(α_día + β·total_bill, σ) donde α_día varía por día (efecto aleatorio jerárquico): α_día ~ Normal(μ_α, σ_α).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Ajustar con PyMC v5, 4 cadenas, 2 000 muestras.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Diagnosticar: r_hat, ess_bulk, trace plots, divergencias.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HDI 94 % de β (efecto del bill sobre tip) y de los 4 α_día.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Conclusión en 4 líneas: ¿qué día tiene mayor intercepto? ¿Cuán incierto es β?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McElreath, R. (2020), Statistical Rethinking (2ª ed.), CRC Press — el mejor libro para empezar.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Gelman et al. (2013), Bayesian Data Analysis (3ª ed.) — la referencia técnica completa.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Martin, O. (2024), Bayesian Modeling and Computation in Python — Python-first, con PyMC v5.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PyMC v5 docs — sección Introductory Overview.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NumPyro docs — JAX-based.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ArviZ docs — diagnóstico backend-agnóstico.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Pasar a la práctica con el notebook.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