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Abadie, Diamond &amp; Hainmueller (2010) + Doudchenko &amp; Imbens (2016) + Arkhangelsky et al. (2021) Synthetic DiD.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**Synthetic Control Method** (Abadie et al. 2010) — el estándar para evaluar políticas o intervenciones aplicadas a una **única unidad** (un país, un estado, una ciudad) sin grupo control natural. Construir un "control sintético" como combinación ponderada de donors. Conocer variantes modernas: **Synthetic DiD** (Arkhangelsky 2021), **Generalized SC** (Xu 2017), **SparseSC** (Microsoft Research).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Synthetic Control con pysyncon: tratado, donors, predictors, períodos pre/post.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Abadie, Diamond &amp; Hainmueller (2010) + Doudchenko &amp; Imbens (2016) + Arkhangelsky et al. (2021) Synthetic DiD.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Synthetic Control Method (Abadie et al. 2010) — el estándar para evaluar políticas o intervenciones aplicadas a una única unidad (un país, un estado, una ciudad) sin grupo control natural. Construir un "control sintético" como combinación ponderada de donors. Conocer variantes modernas: Synthetic DiD (Arkhangelsky 2021), Generalized SC (Xu 2017), SparseSC (Microsoft Research).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Synthetic Control con pysyncon: tratado, donors, predictors, períodos pre/post.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pesos W (combinación convexa) y path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placebo test (in-time y in-space) como inference informal.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Synthetic DiD que combina lo mejor de DiD y SCM.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SCM no aplica (pocos donors, fit pre malo).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Setup: 1 tratado + N donors + features predictoras + período pre/post.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Optimización: pesos minimizan ||Y_treat_pre - W·Y_donors_pre||².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Constraint: w_i ≥ 0, Σ w_i = 1 (combinación convexa) — clásico.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Placebo test in-space: aplicar SCM a cada donor; comparar effect real vs distribución de placebos.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Placebo in-time: aplicar antes del tratamiento real → debería dar 0.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Synthetic DiD: relax constraints + agregar pesos temporales.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Abadie et al.: para una unidad tratada (ej: California aprobó Prop99, ¿efecto en consumo de tabaco?), construir un control sintético como combinación convexa de unidades no tratadas que matchea el pre-tratamiento. El gap post = efecto causal. Requiere: pip install numpy scipy matplotlib (opcional pysyncon).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scipy.optimize import minimize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N_control = 20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T_pre, T_post = 10,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T_pre + T_post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Generamos N_control trayectorias con tendencia común + ruido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= np.linspace(50, 60, 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controls = trend[None, :] + rng.normal(0, 1, (N_control, 1)) * np.arange(T)[None, :] * 0.1 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+ rng.normal(0, 2, (N_control, T))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Unidad tratada: combinación de 3 controles + ruido en pre, + efecto en post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true_weights = np.zeros(N_control); true_weights[[2, 7, 13]] = [0.4, 0.35, 0.25]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treated_pre  = controls[:, :T_pre].T @ true_weights + rng.normal(0, 0.5, T_pre)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treated_post = controls[:, T_pre:].T @ true_weights + rng.normal(0, 0.5, T_post)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TRUE_EFFECT = 5.0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treated_post += TRUE_EFFECT  # efecto aditivo desde t=T_pre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 = np.concatenate([treated_pre, treated_post])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California Prop 99: cargar dataset, definir tratado California, donors otros estados, pre 1970-1988, post 1989-2000.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Path plot: synth.path_plot() — California real vs sintética.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Pesos: imprimir synth.weights.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in-space: aplicar a cada otro estado; plot de gaps.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in-time: tratamiento artificial en 1980 (5 años antes del real).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panel, 10+ donors, ≥ 5 años pre.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SCM con pysyncon.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Path + gap plots.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in-space.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Interpretación: ¿el efecto observado está en el extremo de la distribución placebo?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Abadie, Diamond &amp; Hainmueller (2010), Synthetic Control Methods for Comparative Case Studies, JASA.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Doudchenko &amp; Imbens (2016), Balancing, Regression, Difference-in-Differences and Synthetic Control Methods.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Arkhangelsky et al. (2021), Synthetic Difference-in-Differences, AER.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pysyncon.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SparseSC (Microsoft).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Google CausalImpact (R / Python ports).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192 — Bayes intro: priors, posterior, MCMC con PyMC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