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189 — DoubleML / EconML: Machine Learning para causalidad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Chernozhukov et al. (2018) DML + docs DoubleML + EconML.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**Double Machine Learning** (Chernozhukov 2018) y **EconML** (Microsoft Research) para estimar **ATE** y **CATE** (Conditional ATE — heterogeneidad del efecto) usando cualquier ML como **nuisance estimator** (Random Forest, XGBoost, neural net). Inference válida (CI, p-value) sin asumir linearidad de los confounders.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Neyman-orthogonal score y por qué DML es doubly robust.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Chernozhukov et al. (2018) DML + docs DoubleML + EconML.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Double Machine Learning (Chernozhukov 2018) y EconML (Microsoft Research) para estimar ATE y CATE (Conditional ATE — heterogeneidad del efecto) usando cualquier ML como nuisance estimator (Random Forest, XGBoost, neural net). Inference válida (CI, p-value) sin asumir linearidad de los confounders.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Neyman-orthogonal score y por qué DML es doubly robust.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DoubleMLPLR para ATE con ML nuisance.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CausalForestDML de EconML para CATE personalizado.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Cross-fitting: K-fold para evitar overfitting del nuisance.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policy óptimo: policy_tree para árbol de decisión de tratamiento.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Marco PLR (Partially Linear Regression): Y = θT + g(X) + ε, T = m(X) + 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Score orthogonal: derivada respecto a nuisances = 0 en expectation.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Cross-fitting: estimar nuisances en fold A, evaluar en B.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CATE: efecto por subgroup.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Heterogeneity tests.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Policy learning: decidir a quién tratar.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El problema: con confounding observado high-dim, regresión naive sesga. Double/Debiased ML (Chernozhukov 2018) usa ML para residualizar Y y T, y aplica Frisch-Waugh-Lovell sobre los residuos → estimador eficiente con CI válido. Requiere: pip install numpy scikit-learn (opcional doubleml).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Ridge,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KFold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n, p = 2000, 20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 = rng.normal(0, 1, (n, p))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beta = rng.normal(0, 1, p)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Tratamiento depende de X (confounding)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logit = X @ beta * 0.3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 = (rng.uniform(0, 1, n) &lt; 1/(1+np.exp(-logit))).astype(float)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Outcome depende de X y T; ATE verdadero = 2.0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TRUE_ATE = 2.0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 = X @ beta + TRUE_ATE * T + rng.normal(0, 1,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print(f'n={n}  p={p}  P(T=1)={T.mean():.3f}  TRUE ATE = {TRUE_ATE}')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Sintético: simular Y = 2·T + 3·X1 + X2² + ε, T = P(...|X).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DML básico: DoubleMLPLR(data, ml_g=RF, ml_m=RF, n_folds=5).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OLS vs DML: OLS lineal con Y ~ T + X1 + X2 sesgado por X2 no lineal.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CausalForestDML: con dataset heterogéneo, estimar CATE.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Policy tree: econml.policy.PolicyTree para decidir a quién tratar.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Generar dataset sintético (econml.dgps.ihdp_surface_B o custom).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Estimar ATE con: (a) diferencia ingenua, (b) OLS lineal, (c) DML RF, (d) DML XGBoost.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bias contra ground truth.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CATE con CausalForestDML; visualizar heterogeneidad.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Chernozhukov, Chetverikov, Demirer et al. (2018), Double/Debiased Machine Learning, Econometrics Journal.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Athey &amp; Wager (2019), Estimating Treatment Effects with Causal Forests.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Imbens (2020), Potential Outcome and Directed Acyclic Graph Approaches to Causality.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DoubleML docs, EconML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190 — Uplift modeling, DiD (difference-in-differences)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