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188 — Inferencia causal: DAGs, confounders, instrumentos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Pearl, The Book of Why + Hernán &amp; Robins, Causal Inference: What If (libro gratuito, 2024) + Imbens &amp; Rubin.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Distinguir **correlación de causalidad** con rigor: dibujar **DAGs** (Directed Acyclic Graphs), identificar **confounders**, **colliders** y **mediators**, aplicar el **backdoor criterion** para decidir qué variables controlar, y usar **variables instrumentales (IV)** cuando la randomización no es posible. Conocer la herramienta moderna **Double Machine Learning (DoubleML / EconML)** para estimar **ATE/CATE** con ML como nuisance estimator.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Dibujar un DAG para un problema de negocio e identificar los tres tipos de estructura: chain (X → M → Y), fork (X ← Z → Y, confounder), collider (X → C ← Y).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Pearl, The Book of Why + Hernán &amp; Robins, Causal Inference: What If (libro gratuito, 2024) + Imbens &amp; Rubin.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Distinguir correlación de causalidad con rigor: dibujar DAGs (Directed Acyclic Graphs), identificar confounders, colliders y mediators, aplicar el backdoor criterion para decidir qué variables controlar, y usar variables instrumentales (IV) cuando la randomización no es posible. Conocer la herramienta moderna Double Machine Learning (DoubleML / EconML) para estimar ATE/CATE con ML como nuisance estimator.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Dibujar un DAG para un problema de negocio e identificar los tres tipos de estructura: chain (X → M → Y), fork (X ← Z → Y, confounder), collider (X → C ← 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backdoor criterion de Pearl: encontrar el conjunto mínimo de variables a controlar para identificar el efecto causal.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controlar por un collider o un mediator introduce sesgo, NO lo elimina.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Estimar ATE (Average Treatment Effect) con regresión + controles, IPW (Inverse Probability Weighting) y matching.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2SLS (Two-Stage Least Squares) con linearmodels.iv cuando hay un instrumento válido.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Correlación ≠ causalidad: el clásico ejemplo "helado y ahogamientos" — confounder: temperatura.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DAGs: nodos = variables, flechas = relación causal.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 estructuras canónicas: chain, fork, collider.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Backdoor criterion: bloquear todos los caminos no causales de X a Y; no abrir colliders.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ATE = E[Y | do(T=1)] - E[Y | do(T=0)]. El "do" indica intervención, no observación.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Identificación: ¿se puede expresar E[Y | do(T)] con datos observacionales? Si sí → estimar.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IV: variable Z que afecta T pero NO a Y excepto vía T. Permite identificar el efecto cuando hay confounders no observados.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 en código: con pgmpy (o networkx), definí un DAG con T, Y, Z (confounder), C (collider).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Sesgo del collider: simulá T ~ N(0,1), Y ~ N(T, 1), C = T + Y + ε.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Backdoor ajustando confounder: simulá Z, T = f(Z) + ε, Y = 2T + 3Z + δ.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2SLS: simular un IV Z → T → Y con confounder no observado entre T y 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DML con random forest: dataset sintético con confounders no lineales.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X (edad, educación, experiencia) como confounders. Generar T (participa) con P(T|X) no trivial. Generar Y con efecto causal θ_true = 2_000.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Estimar el efecto con: (a) diferencia ingenua de medias, (b) OLS con controles lineales, (c) DoubleML con RF.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contra θ_true. Reportar bias y IC95 %.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Dibujar el DAG (puede ser un comentario con notación o un grafo simple).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 en 3 líneas qué pasaría si hubieras controlado por un mediator (ej.: "horas trabajadas").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Pearl, J. (2018), The Book of Why — intuición sin matemática pesada.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Pearl, J., Glymour, M. &amp; Jewell, N. (2016), Causal Inference in Statistics: A Primer — el libro técnico corto.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Hernán, M. &amp; Robins, J. (2024), Causal Inference: What If. Libro gratuito.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Chernozhukov et al. (2018), Double/Debiased Machine Learning for Treatment and Structural Parameters, Econometrics Journal.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doubleml docs (Python + 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EconML docs — Microsoft Research.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189 — DoubleML / EconML: Machine Learning para causalidad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