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187 — Diseño experimental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Montgomery, Design and Analysis of Experiments (8ª ed.) + Kohavi, Tang &amp; Xu (cap. 4-5).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Pasar del A/B simple a diseños más ricos: **bloques aleatorizados**, **factorial completo / fraccional**, **diseños cruzados (cross-over)**, **switchback** para experimentos con interferencia, y **cluster randomization** cuando la unidad de análisis no coincide con la unidad de tratamiento. Saber qué problema resuelve cada diseño y leer las consideraciones de SUTVA (Stable Unit Treatment Value Assumption).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Distinguir diseño completamente aleatorizado (CRD), bloques aleatorizados (RBD), factorial y fraccional 2^(k-p).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Montgomery, Design and Analysis of Experiments (8ª ed.) + Kohavi, Tang &amp; Xu (cap. 4-5).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Pasar del A/B simple a diseños más ricos: bloques aleatorizados, factorial completo / fraccional, diseños cruzados (cross-over), switchback para experimentos con interferencia, y cluster randomization cuando la unidad de análisis no coincide con la unidad de tratamiento. Saber qué problema resuelve cada diseño y leer las consideraciones de SUTVA (Stable Unit Treatment Value Assumption).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diseño completamente aleatorizado (CRD), bloques aleatorizados (RBD), factorial y fraccional 2^(k-p).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cuándo SUTVA se viola (efectos de red, interferencia entre usuarios, fila/competencia) y aplicar el diseño correcto: cluster randomization, switchback, marketplace experiments.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factorial 2² o 2³ con pyDOE2 / statsmodels y descomponer efectos principales + interacciones.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cuándo usar fraccional (2^(k-p)) para reducir corridas y qué se sacrifica (confounding de interacciones de alto orden).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cross-over para experimentos pareados dentro de sujeto, con análisis vía test pareado o modelo mixto.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CRD: el A/B clásico. Asume SUTVA (no interferencia entre unidades).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RBD (bloques): bloquear por variable nuisance (ej.: día de semana, país) para reducir varianza dentro del bloque.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Factorial 2^k: testear k factores simultáneamente. Captura interacciones; mucho más eficiente que A/B por factor.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Fraccional 2^(k-p): corridas reducidas. Se confunden ("aliasing") efectos de alto orden con principales.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Cross-over: cada sujeto recibe ambos tratamientos en períodos distintos. Análisis pareado, controla variabilidad inter-sujeto. Riesgo: carry-over effect.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Cluster randomization: aleatorizar grupos (clases, ciudades) en lugar de individuos cuando hay contaminación social.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Switchback: alternar tratamiento global en bloques de tiempo (típico de marketplaces de dos lados — Uber, DoorDash).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Factorial 2²: simulá CTR con ctr = 0.10 + 0.02·A + 0.015·B + 0.005·A·B + ε.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Bloqueo: simulá un experimento de uplift en tasa de retención por país con paises = ['AR','BR','MX'] con baselines distintos (p0 ∈ {0.5, 0.3, 0.4}).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Fraccional 2^(4-1): usá pyDOE2.fracfact('a b c d') y discutí qué interacciones quedan aliased.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Cluster randomization: simulá 50 escuelas con 30 alumnos c/u, ICC=0.10, efecto verdadero 0.3.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Switchback: simulá precio dinámico en una ciudad con bloques de 1 h alternando A y B durante 7 días.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datos con efectos principales no nulos y una interacción A:B.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OLS con todos los términos hasta triple.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la tabla ANOVA y identificar los términos significativos.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gráficamente la interacción A:B con sns.pointplot(x='A', y='conv', hue='B').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Discutir en 3 líneas qué pasaría si hubieras hecho 3 A/B tests separados en vez del factorial.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Montgomery, D.C. (2017), Design and Analysis of Experiments (8ª ed.) — referencia clásica completa.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Kohavi, R., Tang, D. &amp; Xu, Y. (2020), Trustworthy Online Controlled Experiments, caps. 4-5 (advanced designs, interference).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Imbens &amp; Rubin (2015), Causal Inference for Statistics, Social, and Biomedical Sciences.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pyDOE2 — generación de matrices de diseño.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Athey, Eckles &amp; Imbens (2018), Exact p-Values for Network Interference, JASA.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188 — Inferencia causal: DAGs, confounders, instrumentos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