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184 — BCa bootstrap y APIs modernas de scipy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Efron (1987) BCa + DiCiccio &amp; Efron (1996) + scipy.stats.bootstrap docs.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Profundizar el **BCa (Bias-Corrected and accelerated) bootstrap** —el default moderno (Efron 1987)— y las **APIs modernas de scipy** (`scipy.stats.bootstrap` ≥ 1.9, `scipy.stats.permutation_test` ≥ 1.8). Cubrir las correcciones que BCa hace sobre percentile clásico: **bias correction** (z₀) y **acceleration** (a) vía jackknife.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Diferenciar bootstrap percentile vs basic vs BCa.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Efron (1987) BCa + DiCiccio &amp; Efron (1996) + scipy.stats.bootstrap docs.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Profundizar el BCa (Bias-Corrected and accelerated) bootstrap —el default moderno (Efron 1987)— y las APIs modernas de scipy (scipy.stats.bootstrap ≥ 1.9, scipy.stats.permutation_test ≥ 1.8). Cubrir las correcciones que BCa hace sobre percentile clásico: bias correction (z₀) y acceleration (a) vía jackknife.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bootstrap percentile vs basic vs BCa.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z₀ (bias correction) y a (acceleration) manualmente.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scipy.stats.bootstrap((data,), statistic, method='BCa', n_resamples=10_000).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permutation_test para p-value de comparación de 2 grupos sin paramétrica.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BCa importa: estadísticos no lineales, distribuciones asimétricas.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Percentile bootstrap: cuantiles directos. Sub-cubre con asimetría.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Basic bootstrap: reflexión 2θ̂ - q_{1-α/2}.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BCa: corrige bias (z₀) y aceleración (a vía jackknife).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Studentized bootstrap: estandariza con SE bootstrap del SE.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Scipy.stats.bootstrap API.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Permutation test exacto.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BCa (bias-corrected accelerated) corrige sesgo y asimetría del bootstrap percentil. Permutation test = inferencia exacta sin asumir distribución. Requiere: pip install numpy scipy.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scipy import stats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Distribución sesgada (lognormal) — donde percentil bootstrap subperforma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data = rng.lognormal(mean=1.0, sigma=0.6, size=80)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true_mean = np.exp(1.0 + 0.6**2/2)  # E[lognormal]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print(f'sample mean = {data.mean():.3f}  |  true mean = {true_mean:.3f}')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Tres ICs: para mediana de x = rng.lognormal(0, 1, 100), calcular IC con percentile, basic, BCa.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z₀ a mano: implementar z₀ = ppf((B_below_θ̂) / B).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 con jackknife: implementar leave-one-out para cada θ̂_(i).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Cobertura empírica: 1000 datasets Exp(1), n=25; cobertura percentile vs BCa.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Permutation_test: comparar dos lognormales con tamaño efecto chico.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LogisticRegression en breast cancer. AUC en test.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Bootstrap BCa de (y_test, y_proba): 5000 resamples.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AUC [BCa 95% CI].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con percentile bootstrap (más estrecho, sub-cubre).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Efron (1987), Better Bootstrap Confidence Intervals, JASA.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DiCiccio &amp; Efron (1996), Bootstrap Confidence Intervals, Statistical Science.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scipy.stats.bootstrap.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scipy.stats.permutation_test.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185 — A/B testing: tamaño de muestra, poder estadístico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