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182 — Intervalos de confianza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+ Bruce &amp; Bruce, cap. 2 Confidence Intervals.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e interpretar correctamente intervalos de confianza para **media** (t-based, z-based, bootstrap) y **proporción** (Wald, Wilson, Clopper-Pearson), entendiendo que un IC95 % **NO** significa "95 % de probabilidad de que el parámetro caiga en el intervalo" sino "si repitiéramos el experimento muchas veces, el 95 % de los intervalos construidos contendrían el parámetro". Saber elegir el método según `n` y la métrica.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IC para la media usando la distribución t: x̄ ± t_{α/2, n-1} · (s/√n) con scipy.stats.t.interval.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+ Bruce &amp; Bruce, cap. 2 Confidence Intervals.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 interpretar correctamente intervalos de confianza para media (t-based, z-based, bootstrap) y proporción (Wald, Wilson, Clopper-Pearson), entendiendo que un IC95 % NO significa "95 % de probabilidad de que el parámetro caiga en el intervalo" sino "si repitiéramos el experimento muchas veces, el 95 % de los intervalos construidos contendrían el parámetro". Saber elegir el método según n y la métrica.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IC para la media usando la distribución t: x̄ ± t_{α/2, n-1} · (s/√n) con scipy.stats.t.interval.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IC para la proporción con tres métodos y entender cuándo cada uno falla (Wald falla con p cerca de 0/1; Wilson y Clopper-Pearson son robustos).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scipy.stats.bootstrap (≥ 1.7) para IC sin supuestos paramétricos (anticipa Clase 153).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correctamente la frase "intervalo de confianza al 95 %" (es una propiedad del procedimiento, no del intervalo específico).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Relacionar IC y test de hipótesis: si el IC95 % de la diferencia no incluye 0, el test bilateral al α=5 % rechaza H₀.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la media (varianza desconocida): t de Student con n-1 gl.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la media (varianza conocida o n grande): z.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proporción: Wald (p̂ ± z·√(p̂(1-p̂)/n)) vs Wilson score (recomendado por Agresti &amp; Coull 1998) vs Clopper-Pearson (exacto, conservador).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bootstrap percentil (anticipa Clase 153).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del odds ratio, riesgo relativo (medicina/epidemiología).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Margen de error (ME = z·SE) y cómo determina 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t para la media: con tips.total_bill, calculá el IC95 % con scipy.stats.t.interval(0.95, n-1, loc=mean, scale=sem).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para proporción extrema: con rng.binomial(1, 0.03, 100) (proporción de eventos raros), calculá IC con statsmodels.stats.proportion.proportion_confint(count, n, method='normal') (Wald), 'wilson' y 'beta' (Clopper-Pearson).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 empírica: simulá 5 000 muestras de tamaño 30 de N(50, 10).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IC: con tips.total_bill, aplicá scipy.stats.bootstrap((tips.total_bill,), statistic=np.mean, n_resamples=10_000, method='percentile').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Sample size: querés estimar una proporción con margen de error de ±2 %, asumiendo p̂ ≈ 0.5 (peor caso).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Determinar n requerido para margen de error ±3 % con 95 % de confianza asumiendo p̂ ≈ 0.5.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Simular el experimento con esa n y p_verdadera=0.78.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los 3 IC (Wald, Wilson, Clopper-Pearson) y comparar anchos.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3 líneas: justificar cuál reportarías y por qué.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5 — Resampling Methods.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2 — Confidence Intervals.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Agresti, A. &amp; Coull, B. (1998), Approximate is Better than 'Exact' for Interval Estimation of Binomial Proportions, American Statistician.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Brown, Cai &amp; DasGupta (2001), Interval Estimation for a Binomial Proportion, Statistical Science — review de métodos.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statsmodels.stats.proportion.proportion_confint.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scipy.stats.bootstrap — API moderna.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183 — Bootstrap y permutation tests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