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179 — ANOVA (one-way, two-way)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13 + Bruce &amp; Bruce, cap. 3 ANOVA.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aplique **ANOVA de una vía** (≥ 3 grupos, una variable categórica) y **ANOVA de dos vías** (dos factores categóricos + interacción), entienda por qué no se hacen "t-tests todos contra todos" (inflación de α) y sepa hacer **post-hoc** con Tukey HSD. Reconocer los supuestos (independencia, normalidad por grupo, homogeneidad de varianzas) y cuándo usar la alternativa robusta **Welch ANOVA** o el no paramétrico **Kruskal-Wallis** (Clase 150).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Plantear H₀: μ₁ = μ₂ = ... = μ_k vs H₁: al menos uno difiere y aplicar scipy.stats.f_oneway o pingouin.anova.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13 + Bruce &amp; Bruce, cap. 3 ANOVA.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aplique ANOVA de una vía (≥ 3 grupos, una variable categórica) y ANOVA de dos vías (dos factores categóricos + interacción), entienda por qué no se hacen "t-tests todos contra todos" (inflación de α) y sepa hacer post-hoc con Tukey HSD. Reconocer los supuestos (independencia, normalidad por grupo, homogeneidad de varianzas) y cuándo usar la alternativa robusta Welch ANOVA o el no paramétrico Kruskal-Wallis (Clase 150).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Plantear H₀: μ₁ = μ₂ = ... = μ_k vs H₁: al menos uno difiere y aplicar scipy.stats.f_oneway o pingouin.anova.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F = MS_between / MS_within y su relación con la F-distribution (F(k-1, n-k)).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Welch's ANOVA (pingouin.welch_anova) cuando se viola la homogeneidad de varianzas (Levene rechaza).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Tukey HSD post-hoc con pingouin.pairwise_tukey y leer los IC ajustados.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efectos principales de interacción en ANOVA two-way y graficar interaction plots con seaborn.pointplot.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¿Por qué no t-tests múltiples? Si hacés 10 t-tests al α=0.05, la probabilidad de al menos un falso positivo es ≈ 40 %.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Descomposición de varianza: SS_total = SS_between + SS_within.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F-statistic: razón entre varianza explicada por los grupos y varianza residual.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Supuestos: independencia, normalidad (Shapiro por grupo o residuos), homocedasticidad (Levene/Bartlett).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Welch ANOVA — análogo a Welch's t-test para ≥ 3 grupos.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Post-hoc: Tukey HSD (controla family-wise error rate), Bonferroni, Holm.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Two-way ANOVA: efectos principales A, B, e interacción A×B.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One-way: aplicá scipy.stats.f_oneway(*[grupo for grupo in penguins.groupby('species').body_mass_g]).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Supuestos: testá normalidad por grupo (pingouin.normality(penguins, dv='body_mass_g', group='species')) y homocedasticidad (pingouin.homoscedasticity).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Post-hoc Tukey: pingouin.pairwise_tukey(data=penguins, dv='body_mass_g', between='species').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Two-way con interacción: pingouin.anova(data=tips, dv='total_bill', between=['day', 'time']).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Interaction plot: sns.pointplot(data=tips, x='day', y='total_bill', hue='time').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ANOVA one-way de flipper_length_mm por species.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Chequear Levene y Shapiro; decidir entre ANOVA clásico y Welch ANOVA, justificando.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Tukey HSD post-hoc.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ω² (pingouin.anova(... effsize='n2', y calcular ω² manualmente).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Conclusión en 3 líneas: qué pares difieren, magnitud del efecto general (η²/ω²), si hay alguna comparación dudosa.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ISLP, cap. 13 — sección sobre ANOVA y multiple testing.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Bruce &amp; Bruce, cap. 3 — sección ANOVA.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Welch, B.L. (1951), On the comparison of several mean values: an alternative approach, Biometrika.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scipy.stats.f_oneway, pingouin.welch_anova, pingouin.pairwise_tukey.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statsmodels — ANOVA (para Type II/III SS y modelos mixtos).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180 — Tests no paramétricos: Mann-Whitney, Wilcoxon, Kruskal-Wallis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