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178 — Test chi-cuadrado de independencia y bondad de ajuste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4 + Bruce &amp; Bruce, cap. 3 Chi-Square Test.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Aplicar el test **chi-cuadrado de Pearson** en sus dos formas: (a) **independencia** en una tabla de contingencia de dos variables categóricas, y (b) **bondad de ajuste** entre una distribución observada y una teórica. Reconocer cuándo el test es válido (frecuencias esperadas ≥ 5 por celda) y cuándo hay que recurrir a **Fisher exact** o a la simulación de Monte Carlo.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Construir una tabla de contingencia con pd.crosstab y aplicar scipy.stats.chi2_contingency interpretando chi2, dof, pvalue y expected.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4 + Bruce &amp; Bruce, cap. 3 Chi-Square Test.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el test chi-cuadrado de Pearson en sus dos formas: (a) independencia en una tabla de contingencia de dos variables categóricas, y (b) bondad de ajuste entre una distribución observada y una teórica. Reconocer cuándo el test es válido (frecuencias esperadas ≥ 5 por celda) y cuándo hay que recurrir a Fisher exact o a la simulación de Monte Carlo.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una tabla de contingencia con pd.crosstab y aplicar scipy.stats.chi2_contingency interpretando chi2, dof, pvalue y expected.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Verificar el supuesto de frecuencias esperadas mínimas (regla de Cochran: ≥ 5 en ≥ 80 % de celdas).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chi-cuadrado, Fisher exact (scipy.stats.fisher_exact, tablas 2×2 con conteos chicos) y chi-cuadrado con simulación (lambda_='log-likelihood' o montecarlo).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Cramér's V como effect size para tablas r×c (análogo al Cohen's d categórico).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bondad de ajuste con scipy.stats.chisquare para validar dados, ruedas de roulette o conteos en bins.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Tablas de contingencia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Estadístico χ² = Σ (O - E)² / 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Grados de libertad (r-1)·(c-1)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Supuesto de E ≥ 5 (Cochran)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Fisher exact para 2×2 con n chico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Cramér's V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Bondad de ajuste vs independencia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Tabla cruzada: pd.crosstab(titanic.survived, titanic['class']).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Effect size: calculá Cramér's V manualmente: V = sqrt(chi2 / (n * min(r-1, c-1))).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Cochran check: imprimí la matriz expected y contá cuántas celdas tienen E &lt; 5.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Fisher exact (2×2): tomá la subtabla survived × sex y aplicá scipy.stats.fisher_exact(tabla_2x2).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Bondad de ajuste: simulá rng = np.random.default_rng(7); tiros = rng.choice([1,2,3,4,5,6], size=600, p=[0.18, 0.16, 0.17, 0.17, 0.16, 0.16]).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Cruza survived × class y survived × sex por separado.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cada cruce: chi², gl, p-value, Cramér's V.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Identifica cuál de los dos tiene asociación más fuerte (mayor V) y cuál tiene evidencia estadística más fuerte (menor p).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 3 líneas, explica por qué p y V pueden ordenar distinto cuando n cambia entre comparaciones.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ISLP, cap. 4 — Classification, parte sobre datos categóricos.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Bruce &amp; Bruce, cap. 3 — sección Chi-Square Test.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Cochran, W.G. (1954), Some Methods for Strengthening the Common χ² Tests, Biometrics.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scipy.stats.chi2_contingency y fisher_exact.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pingouin.chi2_independence — reporta Cramér's V automáticamente.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179 — ANOVA (one-way, two-way)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