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177 — Effect size dedicado: Cohen's d, Hedges' g, Cliff's δ con pingouin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Cohen (1988) + Lakens (2013) + Vallat (2018) pingouin.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Dominar **effect size** —la métrica que el p-value no responde: "cuán grande es la diferencia"—. Cubrir 6 medidas: **Cohen's d** (means, varianzas similares), **Hedges' g** (bias-corrected para n chico), **Glass's Δ** (varianza del control como denominador), **Cliff's δ** (no paramétrico), **r de correlación**, **odds ratio**. Aplicar con `pingouin` en una sola llamada. Reportar correctamente: APA 7 lo exige.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Calcular Cohen's d a mano y con pingouin.compute_effsize.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Cohen (1988) + Lakens (2013) + Vallat (2018) pingouin.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Dominar effect size —la métrica que el p-value no responde: "cuán grande es la diferencia"—. Cubrir 6 medidas: Cohen's d (means, varianzas similares), Hedges' g (bias-corrected para n chico), Glass's Δ (varianza del control como denominador), Cliff's δ (no paramétrico), r de correlación, odds ratio. Aplicar con pingouin en una sola llamada. Reportar correctamente: APA 7 lo exige.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Cohen's d a mano y con pingouin.compute_effsize.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la corrección de Hedges (recomendada cuando n &lt; 50/grupo).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Interpretar magnitudes (Cohen 1988): 0.2 / 0.5 / 0.8 = small / medium / large.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Cliff's δ para datos ordinales / muy asimétricos.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Reportar effect size con IC95 % bootstrap.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Cohen's d: (x̄₁ - x̄₂) / s_pooled.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Hedges' g: d · (1 - 3/(4·gl - 1)).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Glass's Δ: usar s_control como denominator. Útil cuando control y treatment tienen varianza distinta.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Cliff's δ: probabilistic dominance.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Effect size para correlación: r (= Pearson) o R².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Effect size para chi-cuadrado: Cramér's V, phi.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IC95 % de effect size: bootstrap o fórmulas paramétricas.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p-value dice si hay diferencia; effect size dice cuán grande. Con n grande, p&lt;0.001 con d=0.05 es trivial. Requiere: pip install numpy scipy statsmodels pingouin.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scipy import stats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Dos grupos con diferencia de medias controlada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n1, n2 = 60, 60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x1 = rng.normal(loc=100, scale=15, size=n1)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x2 = rng.normal(loc=108, scale=15, size=n2)  # diff = 8, sd = 15 -&gt; d ~ 0.53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print(f'mean1={x1.mean():.2f}  mean2={x2.mean():.2f}  diff={x2.mean()-x1.mean():.2f}')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Cohen's d a mano: para tip por sex, calcular manualmente con s_pooled.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pingouin.compute_effsize: verificar contra cálculo manual.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Hedges' g: con n=10 por grupo, ver diferencia entre d y g (Hedges &lt; d).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Cliff's δ: para datos Likert ordinales o muy asimétricos, calcular y interpretar.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Effect size + IC: bootstrap del Cohen's d → IC95 %.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Comparar tip por time (Lunch/Dinner) y por day.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Reportar Cohen's d (o Hedges' g si n &lt; 30) con IC95 % bootstrap.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Para day (4 niveles), reportar partial η² del ANOVA.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Conclusión APA-7 estilo: "M ± SD, t(df) = X, p = Y, d [95% CI]".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Cohen (1988), Statistical Power Analysis for the Behavioral Sciences.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Lakens (2013), Calculating and reporting effect sizes to facilitate cumulative science, Frontiers in Psychology.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Romano et al. (2006), Cliff's δ interpretation.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pingouin docs.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APA Publication Manual 7th ed.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178 — Test chi-cuadrado de independencia y bondad de ajuste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