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176 — Test t (una muestra, dos muestras, pareado)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13 + Bruce &amp; Bruce, cap. 3 Statistical Experiments and Significance Testing.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aplique correctamente las tres variantes del test t —**una muestra, dos muestras independientes (Welch por default), pareado**—, distinga **hipótesis nula y alternativa**, lea **p-value e intervalo de confianza** de la salida de `scipy.stats` y `pingouin`, y aprenda a reportar **effect size** (Cohen's d, Hedges' g) junto con el p-value para no caer en la trampa de "significativo pero irrelevante".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Formular H₀ y H₁ (bilateral / unilateral) para un problema concreto y elegir la variante correcta del test 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13 + Bruce &amp; Bruce, cap. 3 Statistical Experiments and Significance Testing.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aplique correctamente las tres variantes del test t —una muestra, dos muestras independientes (Welch por default), pareado—, distinga hipótesis nula y alternativa, lea p-value e intervalo de confianza de la salida de scipy.stats y pingouin, y aprenda a reportar effect size (Cohen's d, Hedges' g) junto con el p-value para no caer en la trampa de "significativo pero irrelevante".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Formular H₀ y H₁ (bilateral / unilateral) para un problema concreto y elegir la variante correcta del test 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scipy.stats.ttest_1samp, ttest_ind(equal_var=False) y ttest_rel, interpretando el statistic, pvalue y el atributo .confidence_interval() (scipy ≥ 1.10).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supuestos: normalidad por grupo (Shapiro / Q-Q plot) o invocar TCL si n ≥ 30.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test bilateral vs unilateral sin caer en p-hacking (la dirección debe estar fijada antes de mirar los datos).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effect size: Cohen's d, Hedges' g corregido para muestras chicas, y su interpretación cualitativa (small/medium/large).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H₀ / H₁, errores tipo I (α) y tipo II (β).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Test t de una muestra: t = (x̄ - μ₀) / (s/√n), gl = n - 1.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Test t de dos muestras independientes: Welch (varianzas distintas, default moderno) vs Student (varianzas iguales — supuesto fuerte, casi nunca correcto).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Test t pareado (mismo sujeto antes/después).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p-value: probabilidad bajo H₀ de observar algo al menos tan extremo. NO es P(H₀ | datos).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Intervalo de confianza al 95 % como complemento del p-value.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effect size (Cohen's d, Hedges' g, Cliff's δ) — la pregunta "¿es relevante?" que el p-value no responde.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Una muestra: con tips.total_bill, testá H₀: μ = 20 vs H₁: μ ≠ 20 con scipy.stats.ttest_1samp(tips.total_bill, popmean=20).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Dos muestras (Welch): testá si tip difiere entre sex='Male' y sex='Female' con ttest_ind(equal_var=False).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Pareado: simulá presión arterial antes/después de un fármaco con rng = np.random.default_rng(0): antes = rng.normal(140, 12, 30), despues = antes - rng.normal(5, 3, 30).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Bilateral vs unilateral: para el ejercicio 2, repetí con alternative='greater' y 'less'.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Significativo vs relevante: generá grupo_a = rng.normal(100, 15, 10_000) y grupo_b = rng.normal(100.5, 15, 10_000).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Hipótesis: la propina promedio es distinta para time='Lunch' y time='Dinner'.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Verificar normalidad de cada grupo con pingouin.normality (Shapiro).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Ejecutar pingouin.ttest y reportar: T, gl, p-value, IC95 %, Cohen's d, power.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Una conclusión de 3 líneas que mencione (a) si rechazás H₀, (b) la magnitud del efecto en palabras (small/medium/large), (c) si recomendarías ese hallazgo a un dueño de restaurante.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ISLP, cap. 13 — Multiple Testing, intro al p-value.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Bruce &amp; Bruce, cap. 3 — Statistical Experiments and Significance Testing.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Delacre, Lakens &amp; Leys (2017), Why Psychologists Should by Default Use Welch's t-test, IRSP.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Cohen, J. (1988), Statistical Power Analysis for the Behavioral Sciences — referencia canónica de effect size.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pingouin docs — Vallat, R. (2018), Pingouin: statistics in Python, JOSS.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scipy.stats.ttest_ind — atención a equal_var y alternative.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177 — Effect size dedicado: Cohen's d, Hedges' g, Cliff's δ con pingouin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