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173 — JAX y Flax: el stack moderno de Google para DL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JAX docs + Flax NNX docs.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**JAX** (Google 2018) y **Flax** (NN library on top of JAX) — el stack que sostiene AlphaFold, Gemini, MaxText, AlphaCode y muchos modelos modernos. Cubrir `jit`, `vmap`, `pmap`, `grad`, transformaciones funcionales, y `Flax NNX` (la nueva API 2024, similar a PyTorch).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JAX (NumPy + autodiff + XLA) de NumPy plano.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JAX docs + Flax NNX docs.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JAX (Google 2018) y Flax (NN library on top of JAX) — el stack que sostiene AlphaFold, Gemini, MaxText, AlphaCode y muchos modelos modernos. Cubrir jit, vmap, pmap, grad, transformaciones funcionales, y Flax NNX (la nueva API 2024, similar a PyTorch).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JAX (NumPy + autodiff + XLA) de NumPy plano.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jax.jit para compilación XLA (2-10× speedup automático).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jax.vmap (vectorización automática) y jax.grad (autodiff funcional).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modelos con Flax NNX (API moderna similar a PyTorch).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elegir JAX sobre PyTorch (TPU, escala extrema, research).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Functional programming: funciones puras, no mutación.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jit, grad, vmap, pmap como transformaciones.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XLA: compilación a hardware específico (CPU, GPU, TPU).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PRNG explícito (jax.random.PRNGKey).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Flax: NN library. Antes Linen (functional), ahora NNX (stateful, más parecido a PyTorch).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Optax: optimizadores.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Cubrimos jit, grad, vmap y un MLP con Flax. Fallback en numpy con autograd manual si JAX no está disponible.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JAX_OK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jax, jax.numpy as jnp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JAX_OK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print(f'JAX {jax.__version__} | devices: {jax.devices()}')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print('JAX no disponible → fallback con numpy + grad manual')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JAX basic: import jax.numpy as jnp; x = jnp.array([1.,2.,3.]); jnp.sum(x**2).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grad: grad_f = jax.grad(lambda x: x**3); grad_f(2.) → 12.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jit speedup: definir función numérica, medir tiempo con y sin @jax.jit.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vmap: función para una muestra → vmap para procesar batch.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Flax NNX MLP: definir modelo, training step, entrenar Fashion-MNIST.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Modelo Flax NNX con 2 capas Dense.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Optax adam(1e-3).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Training loop con jit.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+ tiempo vs equivalente PyTorch.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JAX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Flax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Optax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Bradbury et al. (2018), JAX: composable transformations of Python+NumPy programs.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MaxText — LLM training en JAX.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174 — Entrenamiento a escala con Vertex 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