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172 — Entrenamiento multi-dispositivo, tf.distribute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19 § Training Models Across Multiple Devices.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Escalar el training a múltiples GPUs (y multi-nodos). Conocer las 3 estrategias TF: **MirroredStrategy** (1 nodo, varias GPUs), **MultiWorkerMirroredStrategy** (varios nodos), **TPUStrategy**. Conocer equivalentes PyTorch (**DDP**, **FSDP**) que son estándar para LLMs grandes.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Aplicar MirroredStrategy en un único nodo con N GPUs.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19 § Training Models Across Multiple Devices.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Escalar el training a múltiples GPUs (y multi-nodos). Conocer las 3 estrategias TF: MirroredStrategy (1 nodo, varias GPUs), MultiWorkerMirroredStrategy (varios nodos), TPUStrategy. Conocer equivalentes PyTorch (DDP, FSDP) que son estándar para LLMs grandes.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MirroredStrategy en un único nodo con N GPUs.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Entender data parallelism: cada GPU procesa su mini-batch, gradients se promedian (all-reduce).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de model parallelism (modelo dividido entre GPUs) y pipeline parallelism.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Conocer FSDP (Fully Sharded Data Parallel) para modelos demasiado grandes para 1 GPU (LLMs).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Saber que PyTorch Lightning abstrae todo esto cambiando un kwarg.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 parallelism: misma red replicada, distinto batch por GPU.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 parallelism: red dividida (tensor parallel, pipeline parallel).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FSDP / DeepSpeed ZeRO: shard de parámetros, gradientes, optimizer states.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TF: MirroredStrategy, MultiWorkerMirroredStrategy, TPUStrategy.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PyTorch: DistributedDataParallel, FullyShardedDataParallel, DeepSpeed.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Lightning / Accelerate: abstracciones de alto nivel.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MirroredStrategy: strategy = tf.distribute.MirroredStrategy().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Batch effective: si tenés 4 GPUs y batch_size=32, el batch global es 128.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Gradient accumulation: simular batch=512 acumulando 4 mini-batches de 128.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PyTorch DDP: comando torchrun --nproc_per_node=4 train.py con DistributedDataParallel(model).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PyTorch Lightning: trainer = L.Trainer(strategy='ddp', devices=4).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Mismo modelo en single-GPU vs MirroredStrategy(2 GPUs).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wall-time por epoch.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Verificar que la accuracy final es similar.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19 — Training Models Across Multiple Devices.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tf.distribute guide.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PyTorch DDP, FSDP.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DeepSpeed.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Rajbhandari et al. (2020), ZeRO: Memory Optimizations Toward Training Trillion Parameter Models.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173 — JAX y Flax: el stack moderno de Google para DL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