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170 — TensorFlow.js (navegador)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19 § Running a Model in a Web Page + TF.js docs.  Duración estimada: 55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Servir modelos directamente en el **navegador** con **TensorFlow.js** — corre client-side (privacidad, sin server cost, sin latency network). Alternativas modernas: **ONNX Runtime Web**, **WebGPU-accelerated inference**, **transformers.js** (Hugging Face) para LLMs en el browser.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Convertir un Keras model a TF.js format con tensorflowjs_converter.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19 § Running a Model in a Web Page + TF.js docs.  Duración estimada: 55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Servir modelos directamente en el navegador con TensorFlow.js — corre client-side (privacidad, sin server cost, sin latency network). Alternativas modernas: ONNX Runtime Web, WebGPU-accelerated inference, transformers.js (Hugging Face) para LLMs en el browser.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Convertir un Keras model a TF.js format con tensorflowjs_converter.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y hacer inference desde JavaScript en el browser.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Conocer WebGL backend (default TF.js) y WebGPU (nuevo, más rápido).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transformers.js para correr modelos NLP/visión en browser.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conviene client-side vs server-side.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Conversion: tensorflowjs_converter --input_format=keras model.keras tfjs_model/.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JS API: const model = await tf.loadLayersModel('tfjs_model/model.json').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Backends: WebGL (default), WASM, WebGPU.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transformers.js: ONNX en browser, soporta BERT, GPT-2, Whisper.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Edge cases: tamaño del modelo (~5-50 MB ideal), latencia primer load.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Convert: tensorflowjs_converter --input_format=keras_saved_model servable/ tfjs_model/.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HTML page: pagina simple que carga model.json, dibuja una imagen 28×28 en canvas, predice.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WebGPU: await tf.setBackend('webgpu').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transformers.js: import { pipeline } from '@xenova/transformers'.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PWA: empaquetar como Progressive Web App con service worker para offline inference.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Convertir modelo a TF.js.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Página HTML con canvas donde el usuario dibuja.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Botón "Predict" → muestra clase + probabilidades.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19 — Running a Model in a Web Page.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TensorFlow.js docs.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transformers.js.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ONNX Runtime Web.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MLC WebLLM.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171 — Aceleración con GPU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