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168 — Despliegue en Vertex AI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19 § Deploying a Model to Vertex AI + docs Vertex AI.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Desplegar un modelo a **Vertex AI** (GCP) — el servicio managed de Google para servir modelos sin maintener infrastructure. Conocer alternativas: **AWS SageMaker**, **Azure ML**, **Modal**, **Replicate**, **HuggingFace Inference Endpoints**.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Subir un modelo a Vertex AI Model Registry.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19 § Deploying a Model to Vertex AI + docs Vertex AI.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Desplegar un modelo a Vertex AI (GCP) — el servicio managed de Google para servir modelos sin maintener infrastructure. Conocer alternativas: AWS SageMaker, Azure ML, Modal, Replicate, HuggingFace Inference Endpoints.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Subir un modelo a Vertex AI Model Registry.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un Endpoint y deployar el modelo.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requests a un endpoint Vertex AI.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managed (Vertex/SageMaker) vs self-hosted (TF Serving + GKE/EKS).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Conocer alternativas modernas (Modal, Replicate) para deploy serverless.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Vertex AI Model Registry.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Endpoint creation + traffic split (A/B testing).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gcloud CLI: gcloud ai models upload, gcloud ai endpoints deploy-model.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Pricing: pay per CPU/GPU hour + requests.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Alternativas: SageMaker, Azure ML, Modal, Replicate.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Setup: gcloud init, gcloud auth application-default login.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Upload model: gcloud ai models upload --display-name=fashion --container-image-uri=....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Deploy endpoint: con n1-standard-4.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Predict request: from google.cloud import aiplatform; ep = aiplatform.Endpoint(...); ep.predict(...).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A/B traffic: deploy v2 con 20 % traffic, observar logs.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Subir a GCS.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Upload model en Vertex Model Registry.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endpoint y deploy.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10 predicciones desde notebook local.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(Opcional) cleanup para no gastar.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19 — Deploying a Model to Vertex AI.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Vertex AI docs.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SageMaker docs.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Modal, Replicate.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169 — TF Lite (mobile/embedded)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