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167 — ONNX y ONNX Runtime: portabilidad e inference optimizada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ONNX docs + ONNX Runtime team blogs.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**ONNX** (formato intermedio) y **ONNX Runtime** (runtime cross-platform) — la solución portable para inference: entrenás en TF/PyTorch/JAX, exportás a ONNX, corrés en cualquier hardware (CPU, GPU NVIDIA, GPU AMD, mobile, browser, edge). Conocer **TensorRT** (NVIDIA-specific, mayor performance).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Exportar modelos: torch.onnx.export, tf2onnx.convert.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ONNX docs + ONNX Runtime team blogs.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ONNX (formato intermedio) y ONNX Runtime (runtime cross-platform) — la solución portable para inference: entrenás en TF/PyTorch/JAX, exportás a ONNX, corrés en cualquier hardware (CPU, GPU NVIDIA, GPU AMD, mobile, browser, edge). Conocer TensorRT (NVIDIA-specific, mayor performance).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modelos: torch.onnx.export, tf2onnx.convert.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e inferir con onnxruntime.InferenceSession.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execution provider: CPU, CUDA, TensorRT, OpenVINO, DirectML, CoreML.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Optimizar modelos: graph optimization, quantization int8/fp16.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ONNX vs TF Serving vs vLLM (LLMs).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ONNX como protocolo (protobuf): operator set + tensor types.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Conversión: cada framework tiene su exporter.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Verificación: outputs deben coincidir framework ↔ ONNX (±1e-5).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Optimization: graph simplification, layer fusion.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Quantization: dynamic, static (con calibration), QAT.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Execution providers: priority order.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Entrenamos sklearn LogReg, exportamos a ONNX (con fallback) y benchmarkeamos inferencia.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time, json, pickle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make_classification(n_samples=2000, n_features=20, n_informative=10, random_state=42)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X_train, X_test = X[:1500], X[1500:]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y_train, y_test = y[:1500], y[1500:]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clf = LogisticRegression(max_iter=500).fit(X_train, y_train)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print(f'sklearn acc test: {clf.score(X_test, y_test):.3f}')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PyTorch → ONNX: torch.onnx.export(model, dummy_input, 'model.onnx', opset_version=17, input_names=['input'], output_names=['output']).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TF → ONNX: python -m tf2onnx.convert --saved-model dir/ --output model.onnx --opset 17.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Inference: sess = ort.InferenceSession('model.onnx', providers=['CUDAExecutionProvider', 'CPUExecutionProvider']).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Graph optimization: sess_options.graph_optimization_level = ort.GraphOptimizationLevel.ORT_ENABLE_ALL.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Quantization: onnxruntime.quantization.quantize_dynamic('model.onnx', 'model_q.onnx', weight_type=QuantType.QUInt8).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PyTorch ResNet50 preentrenado → ONNX.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Quantization dynamic.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latencia + accuracy: PyTorch CUDA vs ORT CUDA vs ORT CPU vs ORT CPU quantized.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correctness (output diff &lt; 1e-4 vs PyTorch).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ONNX.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ONNX Runtime.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ONNX Runtime Mobile.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ONNX Runtime GenAI.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168 — Despliegue en Vertex 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