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160 — Stable Diffusion XL + ControlNet en profundidad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Rombach et al. (2022) SD + Podell et al. (2023) SDXL + Zhang et al. (2023) ControlNet.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Dominar **Stable Diffusion XL** (Stability AI 2023) en producción: pipeline completo (text encoder dual, U-Net, VAE), **schedulers modernos** (DPM-Solver++, Euler ancestral, UniPC), **CFG (Classifier-Free Guidance)**, **prompt weighting**. Combinar con **ControlNet** para condicionamiento espacial (Canny, depth, pose, segmentation, lineart). Conocer **Flux** (Black Forest Labs 2024) como sucesor open-source.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Cargar SDXL: StableDiffusionXLPipeline.from_pretrained('stabilityai/stable-diffusion-xl-base-1.0').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Rombach et al. (2022) SD + Podell et al. (2023) SDXL + Zhang et al. (2023) ControlNet.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Dominar Stable Diffusion XL (Stability AI 2023) en producción: pipeline completo (text encoder dual, U-Net, VAE), schedulers modernos (DPM-Solver++, Euler ancestral, UniPC), CFG (Classifier-Free Guidance), prompt weighting. Combinar con ControlNet para condicionamiento espacial (Canny, depth, pose, segmentation, lineart). Conocer Flux (Black Forest Labs 2024) como sucesor open-source.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SDXL: StableDiffusionXLPipeline.from_pretrained('stabilityai/stable-diffusion-xl-base-1.0').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refiner opcional para detalle final.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schedulers distintos y entender trade-off speed/quality.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Agregar ControlNet (canny, depth, openpose) sobre SDXL.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LoRA para estilo custom (pipe.load_lora_weights('path')).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Pipeline SDXL: text_encoder_1 (CLIP-L), text_encoder_2 (CLIP-G), U-Net 2.6B params, VAE.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Schedulers: DDIM (50 steps), DPM-Solver++ (20 steps), Euler ancestral (creative), UniPC (10-20 steps).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CFG: guidance_scale=7.5 default; &gt; 12 over-fitting al prompt.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Negative prompts.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Refiner (paso opcional adicional).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ControlNet variantes: Canny, Depth, OpenPose, Scribble, Lineart, MLSD, Tile.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Fallback CPU-friendly: implementamos forward diffusion sobre imagen 32×32 sintética, un denoiser MLP, y simulamos ControlNet con Canny edges.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DIFFUSERS_OK = False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diffusers  # noqa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DIFFUSERS_OK = True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print('diffusers disponible (pero requiere GPU para SDXL real)')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Exception: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print('diffusers no disponible → usando fallback DDPM toy')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SDXL básico: prompt → imagen 1024².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CFG sweep: guidance_scale ∈ {3, 7.5, 12, 18}.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Negative prompt: agregar "blurry, watermark, low quality" y comparar.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ControlNet Canny: extraer Canny de una foto, generar variante manteniendo estructura.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LoRA estilo: cargar un LoRA de estilo (CivitAI), aplicar.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Foto base → Canny.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SDXL + ControlNet, prompt + LoRA estilo.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Generar 4 variantes; comparar.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tiempo y memoria.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Podell et al. (2023), SDXL.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Zhang et al. (2023), ControlNet, ICCV.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diffusers docs.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Flux (Black Forest Labs).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CivitAI — comunidad LoRA/checkpoints.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161 — RL: aprendizaje por recompensa, Gymnasium (Farama)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