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156 — Autoencoders: undercomplete, stacked, denoising, sparse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Autoencoders, GANs, and Diffusion Models.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**autoencoders** — red `Encoder → bottleneck → Decoder` entrenada a **reconstruir** su input. Variantes que cubrimos: undercomplete (`dim_latent &lt; dim_input`, fuerza compresión), stacked (deep), **denoising** (input ruidoso → output limpio), sparse (penaliza activaciones latentes). Saber qué problemas resuelven (compresión, anomaly detection, pretraining) y cuándo VAEs/GANs/Diffusion los superan en generación.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undercomplete AE con MLP/CNN y entrenarlo con MSE.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Autoencoders, GANs, and Diffusion Models.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autoencoders — red Encoder → bottleneck → Decoder entrenada a reconstruir su input. Variantes que cubrimos: undercomplete (dim_latent &lt; dim_input, fuerza compresión), stacked (deep), denoising (input ruidoso → output limpio), sparse (penaliza activaciones latentes). Saber qué problemas resuelven (compresión, anomaly detection, pretraining) y cuándo VAEs/GANs/Diffusion los superan en generación.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undercomplete AE con MLP/CNN y entrenarlo con MSE.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latent_dim &lt; input_dim (compresión real) de latent_dim &gt;&gt; input_dim con regularización (sparse).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Denoising AE: input x + noise, target 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AE como anomaly detector: alta reconstruction error → anomalía.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autoencoders no son buenos generadores (latent space irregular) → motivó VAE (clase 131).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Encoder + Decoder simétricos.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Bottleneck: latent space.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Undercomplete: dimensión chica.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Stacked: varias capas Dense/Conv.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Denoising: robusto a ruido.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Sparse: penalizar ||latent||_1 para que pocas neuronas activas.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AE para anomaly detection.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AE simple: Encoder: 784 → 64; Decoder: 64 → 784.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Latent space 2D: latent_dim=2.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Denoising: noise = 0.5 * rng.normal(x.shape), target = 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Sparse: agregar keras.regularizers.l1(1e-3) sobre la capa latente.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Anomaly detection: entrenar AE solo sobre clase "normal"; calcular reconstruction error en clase "anomalía"; usar como score.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AE convolucional solo sobre clase 0 (T-shirt).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Calcular MSE de reconstrucción para todas las imágenes test.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Plotear histograma del MSE separado por "T-shirt" vs "no T-shirt".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ROC-AUC de "es T-shirt" usando MSE como score (negativo).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17 — Autoencoders.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Vincent et al. (2008), Extracting and Composing Robust Features with Denoising Autoencoders.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He et al. (2022), Masked Autoencoders Are Scalable Vision Learners (MAE), CVPR.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157 — Variational Autoencoders (VAE)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