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155 — LLM Evaluation: MMLU, MT-Bench, LLM-as-judge, evals propios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Hendrycks et al. (2021) MMLU + Zheng et al. (2023) MT-Bench + LMSys Arena.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Evaluar LLMs (propios o terceros) con rigor: benchmarks estándar (**MMLU**, **HumanEval**, **GSM8K**, **MT-Bench**, **LMSys Arena**), **LLM-as-judge** para casos open-ended, y **evals propios** específicos al dominio. Reconocer las trampas (data contamination, reward hacking, leaderboard hacking).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Correr MMLU con lm-evaluation-harness sobre un modelo propio.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Hendrycks et al. (2021) MMLU + Zheng et al. (2023) MT-Bench + LMSys Arena.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Evaluar LLMs (propios o terceros) con rigor: benchmarks estándar (MMLU, HumanEval, GSM8K, MT-Bench, LMSys Arena), LLM-as-judge para casos open-ended, y evals propios específicos al dominio. Reconocer las trampas (data contamination, reward hacking, leaderboard hacking).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Correr MMLU con lm-evaluation-harness sobre un modelo propio.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LLM-as-judge con (prompt, response_A, response_B) → "cuál es mejor".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evals custom: cobertura por tema, casos edge, regresiones.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classification metrics (accuracy on MCQs) de generation metrics (BLEU, ROUGE, BERTScore, LLM-judge).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data contamination (test set en pretraining) y leaderboard hacking.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MMLU: 57 dominios, multiple choice. Standard 2020-2023.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HumanEval: 164 problemas Python codegen.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GSM8K: math word problems.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MT-Bench: 80 multi-turn questions evaluadas por GPT-4 judge.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LMSys Arena: head-to-head humanos. Standard moderno (ELO ranking).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LLM-as-judge: usar GPT-4/Claude como evaluador.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Custom evals: críticos para producción.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Simulamos MMLU, MT-Bench y un LLM-as-judge sintético. Discutimos biases comunes del judge.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MMLU con lm-eval-harness: lm_eval --model hf --model_args pretrained=mistralai/Mistral-7B-v0.1 --tasks mmlu --num_fewshot 5.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HumanEval: code generation, pass@1.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MT-Bench: usar GPT-4 / Claude como judge.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LLM-as-judge propio: 20 pairs (model_A vs model_B); judge devuelve A/B/tie + reasoning.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Custom eval: 50 prompts específicos a tu use case + criterios de aceptación.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30 prompts específicos al dominio.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Generar respuestas con ambos.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LLM-as-judge (Claude o GPT-4) comparando.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win rate de cada uno.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Hendrycks et al. (2021), MMLU, ICLR.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Zheng et al. (2023), Judging LLM-as-a-Judge with MT-Bench and Chatbot Arena, NeurIPS.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LM Evaluation Harness.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LMSys Arena.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Inspect AI — UK AISI eval framework.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156 — Autoencoders: undercomplete, stacked, denoising, sparse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