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153 — MCP (Model Context Protocol): herramientas y datos para LLMs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MCP spec (Anthropic 2024).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**MCP (Model Context Protocol)** — estándar abierto publicado por Anthropic en noviembre 2024 que define **cómo un LLM se conecta a herramientas externas** (filesystems, databases, APIs, search engines, etc.). Antes de MCP, cada framework (LangChain, LlamaIndex, OpenAI plugins) tenía API propia. MCP unifica → portabilidad entre LLMs y clients.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arquitectura MCP: client, server, resources, tools, prompts.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MCP spec (Anthropic 2024).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MCP (Model Context Protocol) — estándar abierto publicado por Anthropic en noviembre 2024 que define cómo un LLM se conecta a herramientas externas (filesystems, databases, APIs, search engines, etc.). Antes de MCP, cada framework (LangChain, LlamaIndex, OpenAI plugins) tenía API propia. MCP unifica → portabilidad entre LLMs y clients.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arquitectura MCP: client, server, resources, tools, prompts.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MCP servers existentes a Claude Desktop, Cursor, Zed.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MCP server propio en Python (con fastmcp).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MCP de tool use clásico de OpenAI / LangChain.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MCP servers populares: filesystem, postgres, git, slack, brave-search.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Cliente (LLM app) vs Server (provee tools/resources/prompts).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Transport: stdio (local) y SSE (network).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Resources: read-only data (archivos, DB rows).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Tools: funciones invocables (search, write).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Prompts: templates reusables.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Discovery: el client descubre dinámicamente qué hay disponible.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Implementamos un mini servidor y cliente MCP en Python: JSON-RPC sobre stdin/stdout (simulado in-process). Sin dependencias externas.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json, re, uuid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Conectar server existente: instalar mcp-server-filesystem en Claude Desktop.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Server propio: con fastmcp, exponer un tool search_docs(query) sobre un corpus local.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Resource: exponer archivos .md como resources lectura.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Prompt template: definir summarize(file_uri) como prompt reusable.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Multi-server: conectar 2-3 servers simultáneos a Claude Desktop; usar conjuntamente.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fastmcp con tool search(query) que usa el RAG de clase 129.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Resource list_documents() que lista archivos indexados.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Conectar a Claude Desktop; usarlo en una conversación.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UX vs hacer RAG manual en código.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MCP spec.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MCP servers official repo.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fastmcp.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Anthropic blog (Nov 2024), Introducing the Model Context Protocol.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154 — Agentes: tool use, ReAct, multi-agent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