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152 — RAG básico y embeddings (+ hybrid search, re-ranking, MCP)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Lewis et al. (2020) RAG paper + LlamaIndex / LangChain docs + Anthropic MCP spec.  Duración estimada: 100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Construir un **sistema RAG (Retrieval-Augmented Generation)** — pipeline que enriquece a un LLM con conocimiento externo: documentos propios, base de datos, web. Pipeline: **embedding** los docs → almacenar en **vector DB** → al query, hacer **retrieval** de los k más relevantes → inyectar como contexto al LLM → respuesta basada en docs. Conocer mejoras modernas: **hybrid search** (denso + sparse), **cross-encoder re-ranking**, y el **Model Context Protocol (MCP)** que estandariza la conexión LLM-herramientas.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Generar embeddings de texto con sentence-transformers o modelos HF.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Lewis et al. (2020) RAG paper + LlamaIndex / LangChain docs + Anthropic MCP spec.  Duración estimada: 100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un sistema RAG (Retrieval-Augmented Generation) — pipeline que enriquece a un LLM con conocimiento externo: documentos propios, base de datos, web. Pipeline: embedding los docs → almacenar en vector DB → al query, hacer retrieval de los k más relevantes → inyectar como contexto al LLM → respuesta basada en docs. Conocer mejoras modernas: hybrid search (denso + sparse), cross-encoder re-ranking, y el Model Context Protocol (MCP) que estandariza la conexión LLM-herramientas.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embeddings de texto con sentence-transformers o modelos HF.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Almacenar y buscar embeddings con FAISS, Chroma, Pinecone, Qdrant, o pgvector.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el flujo query → embed → top-k → context → LLM.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hybrid search: combinar BM25 (sparse) con embeddings (dense) → mejor recall.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cross-encoder re-ranking sobre los top-100 retornados para promover los top-10 reales.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Por qué RAG: LLMs no saben de documentos privados; entrenar fine-tune no escala para conocimiento dinámico.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Embeddings: vectores de dimensión ~768-1536.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Vector DBs: FAISS (in-memory), Chroma (local), Qdrant/Weaviate (server), pgvector (Postgres extension).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Chunking: dividir docs en piezas de ~200-1000 tokens.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Top-k retrieval + context window.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hybrid search, cross-encoder rerank, MCP.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Embed + index: con sentence-transformers/all-MiniLM-L6-v2, embeber 100 párrafos y guardarlos en Chroma.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BM25 baseline: con rank_bm25, query y comparar resultados vs dense.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Hybrid (RRF): combinar ambos.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Cross-encoder rerank: tomar top-50 del paso 3, rerankar con cross-encoder/ms-marco-MiniLM-L-6-v2.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RAG con LLM: top-5 → contexto + query → Claude o GPT → respuesta con citas.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Chunking + embedding + indexado en Chroma.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retrieval (dense), generate (LLM via API o vLLM local).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10 queries de prueba.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manualmente: ¿cuántas respuestas correctas con citas válidas?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Bonus: agregar BM25 + cross-encoder rerank y medir mejora.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Lewis et al. (2020), Retrieval-Augmented Generation, NeurIPS — paper original.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Reimers &amp; Gurevych (2019), Sentence-BERT, EMNLP.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Robertson &amp; Zaragoza (2009), BM25 and Beyond.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Anthropic (2024), Model Context Protocol — &lt;https://modelcontextprotocol.io/&gt;.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LlamaIndex docs, LangChain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153 — MCP (Model Context Protocol): herramientas y datos para LLMs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